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Caveat"/>
      <p:regular r:id="rId28"/>
      <p:bold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Fira Sans Medium"/>
      <p:regular r:id="rId38"/>
      <p:bold r:id="rId39"/>
      <p:italic r:id="rId40"/>
      <p:boldItalic r:id="rId41"/>
    </p:embeddedFont>
    <p:embeddedFont>
      <p:font typeface="Fira Sans"/>
      <p:regular r:id="rId42"/>
      <p:bold r:id="rId43"/>
      <p:italic r:id="rId44"/>
      <p:boldItalic r:id="rId45"/>
    </p:embeddedFont>
    <p:embeddedFont>
      <p:font typeface="Fira Sans Extra Condensed"/>
      <p:regular r:id="rId46"/>
      <p:bold r:id="rId47"/>
      <p:italic r:id="rId48"/>
      <p:boldItalic r:id="rId49"/>
    </p:embeddedFont>
    <p:embeddedFont>
      <p:font typeface="Fira Sans Extra Condensed SemiBold"/>
      <p:regular r:id="rId50"/>
      <p:bold r:id="rId51"/>
      <p:italic r:id="rId52"/>
      <p:boldItalic r:id="rId53"/>
    </p:embeddedFont>
    <p:embeddedFont>
      <p:font typeface="Stint Ultra Condensed"/>
      <p:regular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610D40-B68C-47F0-BD01-26BF181E3DD6}">
  <a:tblStyle styleId="{9D610D40-B68C-47F0-BD01-26BF181E3D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" orient="horz"/>
        <p:guide pos="288"/>
        <p:guide pos="5472"/>
        <p:guide pos="2984" orient="horz"/>
        <p:guide pos="5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Medium-italic.fntdata"/><Relationship Id="rId42" Type="http://schemas.openxmlformats.org/officeDocument/2006/relationships/font" Target="fonts/FiraSans-regular.fntdata"/><Relationship Id="rId41" Type="http://schemas.openxmlformats.org/officeDocument/2006/relationships/font" Target="fonts/FiraSansMedium-boldItalic.fntdata"/><Relationship Id="rId44" Type="http://schemas.openxmlformats.org/officeDocument/2006/relationships/font" Target="fonts/FiraSans-italic.fntdata"/><Relationship Id="rId43" Type="http://schemas.openxmlformats.org/officeDocument/2006/relationships/font" Target="fonts/FiraSans-bold.fntdata"/><Relationship Id="rId46" Type="http://schemas.openxmlformats.org/officeDocument/2006/relationships/font" Target="fonts/FiraSansExtraCondensed-regular.fntdata"/><Relationship Id="rId45" Type="http://schemas.openxmlformats.org/officeDocument/2006/relationships/font" Target="fonts/Fira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iraSansExtraCondensed-italic.fntdata"/><Relationship Id="rId47" Type="http://schemas.openxmlformats.org/officeDocument/2006/relationships/font" Target="fonts/FiraSansExtraCondensed-bold.fntdata"/><Relationship Id="rId49" Type="http://schemas.openxmlformats.org/officeDocument/2006/relationships/font" Target="fonts/FiraSansExtraCondense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33" Type="http://schemas.openxmlformats.org/officeDocument/2006/relationships/font" Target="fonts/Lato-boldItalic.fntdata"/><Relationship Id="rId32" Type="http://schemas.openxmlformats.org/officeDocument/2006/relationships/font" Target="fonts/Lato-italic.fntdata"/><Relationship Id="rId35" Type="http://schemas.openxmlformats.org/officeDocument/2006/relationships/font" Target="fonts/FiraSansExtraCondensedMedium-bold.fntdata"/><Relationship Id="rId34" Type="http://schemas.openxmlformats.org/officeDocument/2006/relationships/font" Target="fonts/FiraSansExtraCondensedMedium-regular.fntdata"/><Relationship Id="rId37" Type="http://schemas.openxmlformats.org/officeDocument/2006/relationships/font" Target="fonts/FiraSansExtraCondensedMedium-boldItalic.fntdata"/><Relationship Id="rId36" Type="http://schemas.openxmlformats.org/officeDocument/2006/relationships/font" Target="fonts/FiraSansExtraCondensedMedium-italic.fntdata"/><Relationship Id="rId39" Type="http://schemas.openxmlformats.org/officeDocument/2006/relationships/font" Target="fonts/FiraSansMedium-bold.fntdata"/><Relationship Id="rId38" Type="http://schemas.openxmlformats.org/officeDocument/2006/relationships/font" Target="fonts/FiraSansMedium-regular.fntdata"/><Relationship Id="rId20" Type="http://schemas.openxmlformats.org/officeDocument/2006/relationships/slide" Target="slides/slide14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Caveat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Caveat-bold.fntdata"/><Relationship Id="rId51" Type="http://schemas.openxmlformats.org/officeDocument/2006/relationships/font" Target="fonts/FiraSansExtraCondensedSemiBold-bold.fntdata"/><Relationship Id="rId50" Type="http://schemas.openxmlformats.org/officeDocument/2006/relationships/font" Target="fonts/FiraSansExtraCondensedSemiBold-regular.fntdata"/><Relationship Id="rId53" Type="http://schemas.openxmlformats.org/officeDocument/2006/relationships/font" Target="fonts/FiraSansExtraCondensedSemiBold-boldItalic.fntdata"/><Relationship Id="rId52" Type="http://schemas.openxmlformats.org/officeDocument/2006/relationships/font" Target="fonts/FiraSansExtraCondensed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StintUltraCondense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0f3ee68ba8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0f3ee68ba8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0f3ee68ba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0f3ee68ba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92a1ad2113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92a1ad2113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9026751953_0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9026751953_0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0f3ee68ba8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0f3ee68ba8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0fb2c558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0fb2c558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Intro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Sprint 1 introduction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Begin Building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Begin building Sprint 2,3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Finalise building sprint 4,5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Cloud and UI deployment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Finalise building 2 sprint 5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Deployment sprint 6,7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Testing and final product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Testing sprint 8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Finale - sprint 9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1ed6c2d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1ed6c2d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4a06c92dc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4a06c92dc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29290261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2929026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08ba2d5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08ba2d5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fb2c5586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0fb2c558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Intro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Sprint 1 introduction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Begin Building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Begin building Sprint 2,3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Finalise building sprint 4,5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Cloud and EY dlpoyement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Finalise building 2 sprint 5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Deployment sprint 6,7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Testing and final product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Testing sprint 8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Finale - sprint 9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2a1ad211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2a1ad211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0f3ee68ba8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0f3ee68ba8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to the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 onto the next person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0f1011813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0f1011813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localhost:3000/login" TargetMode="External"/><Relationship Id="rId4" Type="http://schemas.openxmlformats.org/officeDocument/2006/relationships/hyperlink" Target="https://youtu.be/b4sqNaAhaJk" TargetMode="External"/><Relationship Id="rId5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.jpg"/><Relationship Id="rId7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5.jpg"/><Relationship Id="rId7" Type="http://schemas.openxmlformats.org/officeDocument/2006/relationships/image" Target="../media/image1.jp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-1281" r="11020" t="0"/>
          <a:stretch/>
        </p:blipFill>
        <p:spPr>
          <a:xfrm>
            <a:off x="824325" y="-20700"/>
            <a:ext cx="8319676" cy="51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-56700"/>
            <a:ext cx="4726500" cy="525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57200" y="649913"/>
            <a:ext cx="32310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Group 14:</a:t>
            </a:r>
            <a:endParaRPr sz="4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Team</a:t>
            </a:r>
            <a:endParaRPr sz="6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57200" y="2360600"/>
            <a:ext cx="4072200" cy="26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</a:rPr>
              <a:t>Revolutionize Claims Management: </a:t>
            </a:r>
            <a:endParaRPr b="1" i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4"/>
                </a:solidFill>
              </a:rPr>
              <a:t>Unleash the​ Power of GenAI for Peak Efficiency in the Insurance​ Sector​</a:t>
            </a:r>
            <a:endParaRPr i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Noorullah Khan | 47197404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Ninuri Mahagoda | 46592156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Tashiya Vilathgamuwa | 46992162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Quoc Hung Nguyen | 47578130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Aasnayem Chowdhury | 46325824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6575"/>
            <a:ext cx="8839199" cy="36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2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Fira Sans"/>
                <a:ea typeface="Fira Sans"/>
                <a:cs typeface="Fira Sans"/>
                <a:sym typeface="Fira Sans"/>
              </a:rPr>
              <a:t>Final Dataset</a:t>
            </a:r>
            <a:endParaRPr b="1" sz="25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9" name="Google Shape;579;p22"/>
          <p:cNvSpPr txBox="1"/>
          <p:nvPr/>
        </p:nvSpPr>
        <p:spPr>
          <a:xfrm>
            <a:off x="6838250" y="118375"/>
            <a:ext cx="223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Aasnayem Chowdhury </a:t>
            </a:r>
            <a:endParaRPr b="1" i="1" sz="1200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0" name="Google Shape;580;p22"/>
          <p:cNvPicPr preferRelativeResize="0"/>
          <p:nvPr/>
        </p:nvPicPr>
        <p:blipFill rotWithShape="1">
          <a:blip r:embed="rId4">
            <a:alphaModFix/>
          </a:blip>
          <a:srcRect b="0" l="10747" r="13774" t="0"/>
          <a:stretch/>
        </p:blipFill>
        <p:spPr>
          <a:xfrm>
            <a:off x="8560236" y="87025"/>
            <a:ext cx="514500" cy="51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3"/>
          <p:cNvSpPr txBox="1"/>
          <p:nvPr/>
        </p:nvSpPr>
        <p:spPr>
          <a:xfrm>
            <a:off x="-507250" y="1409669"/>
            <a:ext cx="23556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Value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6" name="Google Shape;586;p23"/>
          <p:cNvSpPr txBox="1"/>
          <p:nvPr/>
        </p:nvSpPr>
        <p:spPr>
          <a:xfrm>
            <a:off x="3296701" y="254669"/>
            <a:ext cx="2550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9E9E9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 Business Value</a:t>
            </a:r>
            <a:endParaRPr sz="2300">
              <a:solidFill>
                <a:srgbClr val="9E9E9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7" name="Google Shape;587;p23"/>
          <p:cNvSpPr txBox="1"/>
          <p:nvPr/>
        </p:nvSpPr>
        <p:spPr>
          <a:xfrm>
            <a:off x="3820900" y="674188"/>
            <a:ext cx="51231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Cost Savings: </a:t>
            </a:r>
            <a:r>
              <a:rPr lang="en" sz="1100"/>
              <a:t>Reduces losses from fraud, saving millions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Reputation Boost: </a:t>
            </a:r>
            <a:r>
              <a:rPr lang="en" sz="1100"/>
              <a:t>Enhances NRMA’s position as a tech leader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8" name="Google Shape;588;p23"/>
          <p:cNvSpPr txBox="1"/>
          <p:nvPr/>
        </p:nvSpPr>
        <p:spPr>
          <a:xfrm>
            <a:off x="4482858" y="1509707"/>
            <a:ext cx="2550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 Competitive Edge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89" name="Google Shape;589;p23"/>
          <p:cNvSpPr txBox="1"/>
          <p:nvPr/>
        </p:nvSpPr>
        <p:spPr>
          <a:xfrm>
            <a:off x="4461775" y="1822300"/>
            <a:ext cx="46518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Innovation: </a:t>
            </a:r>
            <a:r>
              <a:rPr lang="en" sz="1100"/>
              <a:t>leading the way in AI based fraud detection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Market Differentiation: </a:t>
            </a:r>
            <a:r>
              <a:rPr lang="en" sz="1100"/>
              <a:t>Attracts clients seeking transparency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0" name="Google Shape;590;p23"/>
          <p:cNvSpPr txBox="1"/>
          <p:nvPr/>
        </p:nvSpPr>
        <p:spPr>
          <a:xfrm>
            <a:off x="4631100" y="2712438"/>
            <a:ext cx="38211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 Empowering Claims Officers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1" name="Google Shape;591;p23"/>
          <p:cNvSpPr txBox="1"/>
          <p:nvPr/>
        </p:nvSpPr>
        <p:spPr>
          <a:xfrm>
            <a:off x="4419925" y="3048575"/>
            <a:ext cx="48879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Satisfaction: </a:t>
            </a:r>
            <a:r>
              <a:rPr lang="en" sz="1100">
                <a:solidFill>
                  <a:schemeClr val="dk1"/>
                </a:solidFill>
              </a:rPr>
              <a:t>Reduces repetitive work, provides insights → enables quickers decision making. 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Efficiency: </a:t>
            </a:r>
            <a:r>
              <a:rPr lang="en" sz="1100"/>
              <a:t>AI automates screening, allowing focus on complex cases</a:t>
            </a:r>
            <a:endParaRPr sz="1200"/>
          </a:p>
        </p:txBody>
      </p:sp>
      <p:sp>
        <p:nvSpPr>
          <p:cNvPr id="592" name="Google Shape;592;p23"/>
          <p:cNvSpPr txBox="1"/>
          <p:nvPr/>
        </p:nvSpPr>
        <p:spPr>
          <a:xfrm>
            <a:off x="4173175" y="3941850"/>
            <a:ext cx="3420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</a:t>
            </a:r>
            <a:r>
              <a:rPr lang="en" sz="23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Customer Experience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93" name="Google Shape;593;p23"/>
          <p:cNvSpPr txBox="1"/>
          <p:nvPr/>
        </p:nvSpPr>
        <p:spPr>
          <a:xfrm>
            <a:off x="4096975" y="4234850"/>
            <a:ext cx="519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Quick Resolutions: </a:t>
            </a:r>
            <a:r>
              <a:rPr lang="en" sz="1100"/>
              <a:t>With the AI model </a:t>
            </a:r>
            <a:r>
              <a:rPr b="1" lang="en" sz="1100"/>
              <a:t>= </a:t>
            </a:r>
            <a:r>
              <a:rPr lang="en" sz="1100"/>
              <a:t>Fast, fair claims processing builds loyalty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Loyalty: </a:t>
            </a:r>
            <a:r>
              <a:rPr lang="en" sz="1100"/>
              <a:t>Satisfied customers promote positive word-of-mouth = enhances NRMA’s brand reputation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94" name="Google Shape;594;p23"/>
          <p:cNvSpPr txBox="1"/>
          <p:nvPr/>
        </p:nvSpPr>
        <p:spPr>
          <a:xfrm>
            <a:off x="6831650" y="189425"/>
            <a:ext cx="215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Tashiya Vilathgamuwa </a:t>
            </a:r>
            <a:endParaRPr b="1" i="1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5" name="Google Shape;5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200" y="104663"/>
            <a:ext cx="538800" cy="5388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96" name="Google Shape;596;p23"/>
          <p:cNvGrpSpPr/>
          <p:nvPr/>
        </p:nvGrpSpPr>
        <p:grpSpPr>
          <a:xfrm>
            <a:off x="1302769" y="571136"/>
            <a:ext cx="3231055" cy="4449505"/>
            <a:chOff x="3049525" y="1569750"/>
            <a:chExt cx="1724425" cy="2292850"/>
          </a:xfrm>
        </p:grpSpPr>
        <p:sp>
          <p:nvSpPr>
            <p:cNvPr id="597" name="Google Shape;597;p23"/>
            <p:cNvSpPr/>
            <p:nvPr/>
          </p:nvSpPr>
          <p:spPr>
            <a:xfrm>
              <a:off x="3628275" y="1569750"/>
              <a:ext cx="809975" cy="441800"/>
            </a:xfrm>
            <a:custGeom>
              <a:rect b="b" l="l" r="r" t="t"/>
              <a:pathLst>
                <a:path extrusionOk="0" h="17672" w="32399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3049525" y="2137400"/>
              <a:ext cx="1157550" cy="1157525"/>
            </a:xfrm>
            <a:custGeom>
              <a:rect b="b" l="l" r="r" t="t"/>
              <a:pathLst>
                <a:path extrusionOk="0" h="46301" w="46302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3078025" y="2215575"/>
              <a:ext cx="1099750" cy="1001175"/>
            </a:xfrm>
            <a:custGeom>
              <a:rect b="b" l="l" r="r" t="t"/>
              <a:pathLst>
                <a:path extrusionOk="0" h="40047" w="4399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4361425" y="2372550"/>
              <a:ext cx="47525" cy="47525"/>
            </a:xfrm>
            <a:custGeom>
              <a:rect b="b" l="l" r="r" t="t"/>
              <a:pathLst>
                <a:path extrusionOk="0" h="1901" w="1901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4247425" y="2319500"/>
              <a:ext cx="213775" cy="213800"/>
            </a:xfrm>
            <a:custGeom>
              <a:rect b="b" l="l" r="r" t="t"/>
              <a:pathLst>
                <a:path extrusionOk="0" h="8552" w="8551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4241875" y="2497625"/>
              <a:ext cx="41975" cy="42000"/>
            </a:xfrm>
            <a:custGeom>
              <a:rect b="b" l="l" r="r" t="t"/>
              <a:pathLst>
                <a:path extrusionOk="0" h="1680" w="1679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4237925" y="2484975"/>
              <a:ext cx="33275" cy="32475"/>
            </a:xfrm>
            <a:custGeom>
              <a:rect b="b" l="l" r="r" t="t"/>
              <a:pathLst>
                <a:path extrusionOk="0" h="1299" w="1331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4264050" y="2510300"/>
              <a:ext cx="32475" cy="32500"/>
            </a:xfrm>
            <a:custGeom>
              <a:rect b="b" l="l" r="r" t="t"/>
              <a:pathLst>
                <a:path extrusionOk="0" h="1300" w="1299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4222875" y="2990100"/>
              <a:ext cx="40400" cy="15050"/>
            </a:xfrm>
            <a:custGeom>
              <a:rect b="b" l="l" r="r" t="t"/>
              <a:pathLst>
                <a:path extrusionOk="0" h="602" w="1616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224450" y="2945925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4233175" y="3020350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4436650" y="2990100"/>
              <a:ext cx="40400" cy="15050"/>
            </a:xfrm>
            <a:custGeom>
              <a:rect b="b" l="l" r="r" t="t"/>
              <a:pathLst>
                <a:path extrusionOk="0" h="602" w="1616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4437425" y="2945925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4428725" y="3020350"/>
              <a:ext cx="38025" cy="26775"/>
            </a:xfrm>
            <a:custGeom>
              <a:rect b="b" l="l" r="r" t="t"/>
              <a:pathLst>
                <a:path extrusionOk="0" h="1071" w="1521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4317100" y="3095400"/>
              <a:ext cx="67300" cy="12675"/>
            </a:xfrm>
            <a:custGeom>
              <a:rect b="b" l="l" r="r" t="t"/>
              <a:pathLst>
                <a:path extrusionOk="0" h="507" w="2692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328175" y="3116775"/>
              <a:ext cx="46725" cy="12675"/>
            </a:xfrm>
            <a:custGeom>
              <a:rect b="b" l="l" r="r" t="t"/>
              <a:pathLst>
                <a:path extrusionOk="0" h="507" w="1869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4272750" y="2907750"/>
              <a:ext cx="156000" cy="182125"/>
            </a:xfrm>
            <a:custGeom>
              <a:rect b="b" l="l" r="r" t="t"/>
              <a:pathLst>
                <a:path extrusionOk="0" h="7285" w="624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4290175" y="2941150"/>
              <a:ext cx="42775" cy="73500"/>
            </a:xfrm>
            <a:custGeom>
              <a:rect b="b" l="l" r="r" t="t"/>
              <a:pathLst>
                <a:path extrusionOk="0" h="2940" w="1711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3829050" y="1884170"/>
              <a:ext cx="247025" cy="247050"/>
            </a:xfrm>
            <a:custGeom>
              <a:rect b="b" l="l" r="r" t="t"/>
              <a:pathLst>
                <a:path extrusionOk="0" h="9882" w="9881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3905838" y="1918229"/>
              <a:ext cx="93450" cy="178950"/>
            </a:xfrm>
            <a:custGeom>
              <a:rect b="b" l="l" r="r" t="t"/>
              <a:pathLst>
                <a:path extrusionOk="0" h="7158" w="3738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3298125" y="2488125"/>
              <a:ext cx="659550" cy="393525"/>
            </a:xfrm>
            <a:custGeom>
              <a:rect b="b" l="l" r="r" t="t"/>
              <a:pathLst>
                <a:path extrusionOk="0" h="15741" w="26382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3313975" y="2815125"/>
              <a:ext cx="631825" cy="54650"/>
            </a:xfrm>
            <a:custGeom>
              <a:rect b="b" l="l" r="r" t="t"/>
              <a:pathLst>
                <a:path extrusionOk="0" h="2186" w="25273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3583950" y="2820650"/>
              <a:ext cx="111650" cy="111675"/>
            </a:xfrm>
            <a:custGeom>
              <a:rect b="b" l="l" r="r" t="t"/>
              <a:pathLst>
                <a:path extrusionOk="0" h="4467" w="4466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3487350" y="2915675"/>
              <a:ext cx="311175" cy="28525"/>
            </a:xfrm>
            <a:custGeom>
              <a:rect b="b" l="l" r="r" t="t"/>
              <a:pathLst>
                <a:path extrusionOk="0" h="1141" w="12447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3440650" y="2667075"/>
              <a:ext cx="95025" cy="95825"/>
            </a:xfrm>
            <a:custGeom>
              <a:rect b="b" l="l" r="r" t="t"/>
              <a:pathLst>
                <a:path extrusionOk="0" h="3833" w="3801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3575250" y="2621150"/>
              <a:ext cx="95025" cy="140950"/>
            </a:xfrm>
            <a:custGeom>
              <a:rect b="b" l="l" r="r" t="t"/>
              <a:pathLst>
                <a:path extrusionOk="0" h="5638" w="3801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3709050" y="2572850"/>
              <a:ext cx="95025" cy="189250"/>
            </a:xfrm>
            <a:custGeom>
              <a:rect b="b" l="l" r="r" t="t"/>
              <a:pathLst>
                <a:path extrusionOk="0" h="7570" w="3801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3633025" y="3284600"/>
              <a:ext cx="25" cy="467150"/>
            </a:xfrm>
            <a:custGeom>
              <a:rect b="b" l="l" r="r" t="t"/>
              <a:pathLst>
                <a:path extrusionOk="0" fill="none" h="18686" w="1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4182500" y="2716950"/>
              <a:ext cx="467150" cy="25"/>
            </a:xfrm>
            <a:custGeom>
              <a:rect b="b" l="l" r="r" t="t"/>
              <a:pathLst>
                <a:path extrusionOk="0" fill="none" h="1" w="18686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3633025" y="1694050"/>
              <a:ext cx="25" cy="467125"/>
            </a:xfrm>
            <a:custGeom>
              <a:rect b="b" l="l" r="r" t="t"/>
              <a:pathLst>
                <a:path extrusionOk="0" fill="none" h="18685" w="1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4025725" y="2005975"/>
              <a:ext cx="311975" cy="311975"/>
            </a:xfrm>
            <a:custGeom>
              <a:rect b="b" l="l" r="r" t="t"/>
              <a:pathLst>
                <a:path extrusionOk="0" fill="none" h="12479" w="12479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4021775" y="3109650"/>
              <a:ext cx="311975" cy="311950"/>
            </a:xfrm>
            <a:custGeom>
              <a:rect b="b" l="l" r="r" t="t"/>
              <a:pathLst>
                <a:path extrusionOk="0" fill="none" h="12478" w="12479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4332925" y="2716150"/>
              <a:ext cx="441025" cy="809950"/>
            </a:xfrm>
            <a:custGeom>
              <a:rect b="b" l="l" r="r" t="t"/>
              <a:pathLst>
                <a:path extrusionOk="0" h="32398" w="17641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4332125" y="1906225"/>
              <a:ext cx="441825" cy="809950"/>
            </a:xfrm>
            <a:custGeom>
              <a:rect b="b" l="l" r="r" t="t"/>
              <a:pathLst>
                <a:path extrusionOk="0" h="32398" w="17673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3628275" y="3420775"/>
              <a:ext cx="809975" cy="441825"/>
            </a:xfrm>
            <a:custGeom>
              <a:rect b="b" l="l" r="r" t="t"/>
              <a:pathLst>
                <a:path extrusionOk="0" h="17673" w="32399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3823447" y="3362977"/>
              <a:ext cx="207450" cy="159950"/>
            </a:xfrm>
            <a:custGeom>
              <a:rect b="b" l="l" r="r" t="t"/>
              <a:pathLst>
                <a:path extrusionOk="0" h="6398" w="8298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3840863" y="3322202"/>
              <a:ext cx="172625" cy="71300"/>
            </a:xfrm>
            <a:custGeom>
              <a:rect b="b" l="l" r="r" t="t"/>
              <a:pathLst>
                <a:path extrusionOk="0" h="2852" w="6905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3937277" y="3401780"/>
              <a:ext cx="37250" cy="102175"/>
            </a:xfrm>
            <a:custGeom>
              <a:rect b="b" l="l" r="r" t="t"/>
              <a:pathLst>
                <a:path extrusionOk="0" h="4087" w="149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3984522" y="3382762"/>
              <a:ext cx="37225" cy="120375"/>
            </a:xfrm>
            <a:custGeom>
              <a:rect b="b" l="l" r="r" t="t"/>
              <a:pathLst>
                <a:path extrusionOk="0" h="4815" w="1489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3890029" y="3420780"/>
              <a:ext cx="37250" cy="83175"/>
            </a:xfrm>
            <a:custGeom>
              <a:rect b="b" l="l" r="r" t="t"/>
              <a:pathLst>
                <a:path extrusionOk="0" h="3327" w="149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3846117" y="3435852"/>
              <a:ext cx="37250" cy="64950"/>
            </a:xfrm>
            <a:custGeom>
              <a:rect b="b" l="l" r="r" t="t"/>
              <a:pathLst>
                <a:path extrusionOk="0" h="2598" w="149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4"/>
          <p:cNvSpPr txBox="1"/>
          <p:nvPr/>
        </p:nvSpPr>
        <p:spPr>
          <a:xfrm>
            <a:off x="165875" y="1774500"/>
            <a:ext cx="2066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Restricted access for authorized agents only.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43" name="Google Shape;643;p24"/>
          <p:cNvGrpSpPr/>
          <p:nvPr/>
        </p:nvGrpSpPr>
        <p:grpSpPr>
          <a:xfrm>
            <a:off x="2343714" y="1481460"/>
            <a:ext cx="4456552" cy="2889682"/>
            <a:chOff x="1844525" y="1972125"/>
            <a:chExt cx="3907200" cy="2533475"/>
          </a:xfrm>
        </p:grpSpPr>
        <p:sp>
          <p:nvSpPr>
            <p:cNvPr id="644" name="Google Shape;644;p24"/>
            <p:cNvSpPr/>
            <p:nvPr/>
          </p:nvSpPr>
          <p:spPr>
            <a:xfrm>
              <a:off x="2723350" y="2481000"/>
              <a:ext cx="2155100" cy="1295300"/>
            </a:xfrm>
            <a:custGeom>
              <a:rect b="b" l="l" r="r" t="t"/>
              <a:pathLst>
                <a:path extrusionOk="0" h="51812" w="86204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2644950" y="3776275"/>
              <a:ext cx="2311875" cy="152025"/>
            </a:xfrm>
            <a:custGeom>
              <a:rect b="b" l="l" r="r" t="t"/>
              <a:pathLst>
                <a:path extrusionOk="0" h="6081" w="92475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2781150" y="2541175"/>
              <a:ext cx="2039500" cy="1175750"/>
            </a:xfrm>
            <a:custGeom>
              <a:rect b="b" l="l" r="r" t="t"/>
              <a:pathLst>
                <a:path extrusionOk="0" h="47030" w="8158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491325" y="2788200"/>
              <a:ext cx="599350" cy="711775"/>
            </a:xfrm>
            <a:custGeom>
              <a:rect b="b" l="l" r="r" t="t"/>
              <a:pathLst>
                <a:path extrusionOk="0" h="28471" w="23974">
                  <a:moveTo>
                    <a:pt x="11971" y="0"/>
                  </a:moveTo>
                  <a:cubicBezTo>
                    <a:pt x="0" y="0"/>
                    <a:pt x="0" y="3009"/>
                    <a:pt x="0" y="3009"/>
                  </a:cubicBezTo>
                  <a:lnTo>
                    <a:pt x="0" y="12953"/>
                  </a:lnTo>
                  <a:cubicBezTo>
                    <a:pt x="0" y="18368"/>
                    <a:pt x="2914" y="23372"/>
                    <a:pt x="7632" y="26001"/>
                  </a:cubicBezTo>
                  <a:lnTo>
                    <a:pt x="11971" y="28471"/>
                  </a:lnTo>
                  <a:lnTo>
                    <a:pt x="16341" y="26001"/>
                  </a:lnTo>
                  <a:cubicBezTo>
                    <a:pt x="21028" y="23372"/>
                    <a:pt x="23974" y="18368"/>
                    <a:pt x="23974" y="12953"/>
                  </a:cubicBezTo>
                  <a:lnTo>
                    <a:pt x="23974" y="3009"/>
                  </a:lnTo>
                  <a:cubicBezTo>
                    <a:pt x="23974" y="3009"/>
                    <a:pt x="23214" y="0"/>
                    <a:pt x="119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435100" y="2731975"/>
              <a:ext cx="711800" cy="824225"/>
            </a:xfrm>
            <a:custGeom>
              <a:rect b="b" l="l" r="r" t="t"/>
              <a:pathLst>
                <a:path extrusionOk="0" h="32969" w="28472">
                  <a:moveTo>
                    <a:pt x="14220" y="2249"/>
                  </a:moveTo>
                  <a:cubicBezTo>
                    <a:pt x="25463" y="2249"/>
                    <a:pt x="26223" y="5258"/>
                    <a:pt x="26223" y="5258"/>
                  </a:cubicBezTo>
                  <a:lnTo>
                    <a:pt x="26223" y="15202"/>
                  </a:lnTo>
                  <a:cubicBezTo>
                    <a:pt x="26223" y="20617"/>
                    <a:pt x="23309" y="25589"/>
                    <a:pt x="18590" y="28250"/>
                  </a:cubicBezTo>
                  <a:lnTo>
                    <a:pt x="14220" y="30720"/>
                  </a:lnTo>
                  <a:lnTo>
                    <a:pt x="9881" y="28250"/>
                  </a:lnTo>
                  <a:cubicBezTo>
                    <a:pt x="5163" y="25621"/>
                    <a:pt x="2249" y="20617"/>
                    <a:pt x="2249" y="15202"/>
                  </a:cubicBezTo>
                  <a:lnTo>
                    <a:pt x="2249" y="5258"/>
                  </a:lnTo>
                  <a:cubicBezTo>
                    <a:pt x="2249" y="5258"/>
                    <a:pt x="2249" y="2249"/>
                    <a:pt x="14220" y="2249"/>
                  </a:cubicBezTo>
                  <a:close/>
                  <a:moveTo>
                    <a:pt x="14220" y="1"/>
                  </a:moveTo>
                  <a:cubicBezTo>
                    <a:pt x="8900" y="1"/>
                    <a:pt x="5036" y="603"/>
                    <a:pt x="2756" y="1743"/>
                  </a:cubicBezTo>
                  <a:cubicBezTo>
                    <a:pt x="191" y="3010"/>
                    <a:pt x="1" y="4751"/>
                    <a:pt x="1" y="5258"/>
                  </a:cubicBezTo>
                  <a:lnTo>
                    <a:pt x="1" y="15202"/>
                  </a:lnTo>
                  <a:cubicBezTo>
                    <a:pt x="1" y="21409"/>
                    <a:pt x="3358" y="27173"/>
                    <a:pt x="8773" y="30213"/>
                  </a:cubicBezTo>
                  <a:lnTo>
                    <a:pt x="13143" y="32652"/>
                  </a:lnTo>
                  <a:cubicBezTo>
                    <a:pt x="13460" y="32873"/>
                    <a:pt x="13840" y="32968"/>
                    <a:pt x="14220" y="32968"/>
                  </a:cubicBezTo>
                  <a:cubicBezTo>
                    <a:pt x="14600" y="32968"/>
                    <a:pt x="14980" y="32873"/>
                    <a:pt x="15329" y="32652"/>
                  </a:cubicBezTo>
                  <a:lnTo>
                    <a:pt x="19667" y="30213"/>
                  </a:lnTo>
                  <a:cubicBezTo>
                    <a:pt x="25083" y="27173"/>
                    <a:pt x="28471" y="21409"/>
                    <a:pt x="28471" y="15202"/>
                  </a:cubicBezTo>
                  <a:lnTo>
                    <a:pt x="28471" y="5258"/>
                  </a:lnTo>
                  <a:cubicBezTo>
                    <a:pt x="28471" y="5068"/>
                    <a:pt x="28440" y="4878"/>
                    <a:pt x="28376" y="4688"/>
                  </a:cubicBezTo>
                  <a:cubicBezTo>
                    <a:pt x="28250" y="4181"/>
                    <a:pt x="27679" y="2788"/>
                    <a:pt x="25399" y="1711"/>
                  </a:cubicBezTo>
                  <a:cubicBezTo>
                    <a:pt x="22961" y="571"/>
                    <a:pt x="19224" y="1"/>
                    <a:pt x="1422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3610075" y="2984950"/>
              <a:ext cx="399050" cy="261675"/>
            </a:xfrm>
            <a:custGeom>
              <a:rect b="b" l="l" r="r" t="t"/>
              <a:pathLst>
                <a:path extrusionOk="0" h="10467" w="15962">
                  <a:moveTo>
                    <a:pt x="14715" y="0"/>
                  </a:moveTo>
                  <a:cubicBezTo>
                    <a:pt x="14426" y="0"/>
                    <a:pt x="14141" y="111"/>
                    <a:pt x="13935" y="333"/>
                  </a:cubicBezTo>
                  <a:lnTo>
                    <a:pt x="6493" y="7775"/>
                  </a:lnTo>
                  <a:lnTo>
                    <a:pt x="2027" y="3310"/>
                  </a:lnTo>
                  <a:cubicBezTo>
                    <a:pt x="1806" y="3088"/>
                    <a:pt x="1521" y="2977"/>
                    <a:pt x="1236" y="2977"/>
                  </a:cubicBezTo>
                  <a:cubicBezTo>
                    <a:pt x="951" y="2977"/>
                    <a:pt x="666" y="3088"/>
                    <a:pt x="444" y="3310"/>
                  </a:cubicBezTo>
                  <a:cubicBezTo>
                    <a:pt x="1" y="3753"/>
                    <a:pt x="1" y="4481"/>
                    <a:pt x="444" y="4893"/>
                  </a:cubicBezTo>
                  <a:lnTo>
                    <a:pt x="5669" y="10150"/>
                  </a:lnTo>
                  <a:cubicBezTo>
                    <a:pt x="5891" y="10372"/>
                    <a:pt x="6176" y="10467"/>
                    <a:pt x="6493" y="10467"/>
                  </a:cubicBezTo>
                  <a:cubicBezTo>
                    <a:pt x="6778" y="10467"/>
                    <a:pt x="7063" y="10372"/>
                    <a:pt x="7284" y="10150"/>
                  </a:cubicBezTo>
                  <a:lnTo>
                    <a:pt x="15518" y="1916"/>
                  </a:lnTo>
                  <a:cubicBezTo>
                    <a:pt x="15962" y="1473"/>
                    <a:pt x="15962" y="776"/>
                    <a:pt x="15518" y="333"/>
                  </a:cubicBezTo>
                  <a:cubicBezTo>
                    <a:pt x="15297" y="111"/>
                    <a:pt x="15004" y="0"/>
                    <a:pt x="147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5047850" y="1972375"/>
              <a:ext cx="703875" cy="652100"/>
            </a:xfrm>
            <a:custGeom>
              <a:rect b="b" l="l" r="r" t="t"/>
              <a:pathLst>
                <a:path extrusionOk="0" h="26084" w="28155">
                  <a:moveTo>
                    <a:pt x="14012" y="0"/>
                  </a:moveTo>
                  <a:cubicBezTo>
                    <a:pt x="7813" y="0"/>
                    <a:pt x="2336" y="4461"/>
                    <a:pt x="1236" y="10782"/>
                  </a:cubicBezTo>
                  <a:cubicBezTo>
                    <a:pt x="1" y="17876"/>
                    <a:pt x="4719" y="24621"/>
                    <a:pt x="11813" y="25888"/>
                  </a:cubicBezTo>
                  <a:cubicBezTo>
                    <a:pt x="12570" y="26020"/>
                    <a:pt x="13322" y="26083"/>
                    <a:pt x="14065" y="26083"/>
                  </a:cubicBezTo>
                  <a:cubicBezTo>
                    <a:pt x="20289" y="26083"/>
                    <a:pt x="25816" y="21616"/>
                    <a:pt x="26919" y="15279"/>
                  </a:cubicBezTo>
                  <a:cubicBezTo>
                    <a:pt x="28154" y="8185"/>
                    <a:pt x="23404" y="1440"/>
                    <a:pt x="16310" y="205"/>
                  </a:cubicBezTo>
                  <a:cubicBezTo>
                    <a:pt x="15538" y="67"/>
                    <a:pt x="14770" y="0"/>
                    <a:pt x="1401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5317050" y="2171450"/>
              <a:ext cx="165475" cy="279500"/>
            </a:xfrm>
            <a:custGeom>
              <a:rect b="b" l="l" r="r" t="t"/>
              <a:pathLst>
                <a:path extrusionOk="0" h="11180" w="6619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5320200" y="2209450"/>
              <a:ext cx="159175" cy="19025"/>
            </a:xfrm>
            <a:custGeom>
              <a:rect b="b" l="l" r="r" t="t"/>
              <a:pathLst>
                <a:path extrusionOk="0" h="761" w="6367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5320200" y="2380450"/>
              <a:ext cx="159175" cy="19050"/>
            </a:xfrm>
            <a:custGeom>
              <a:rect b="b" l="l" r="r" t="t"/>
              <a:pathLst>
                <a:path extrusionOk="0" h="762" w="6367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5389875" y="240580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5047850" y="2912925"/>
              <a:ext cx="703875" cy="652100"/>
            </a:xfrm>
            <a:custGeom>
              <a:rect b="b" l="l" r="r" t="t"/>
              <a:pathLst>
                <a:path extrusionOk="0" h="26084" w="28155">
                  <a:moveTo>
                    <a:pt x="14012" y="1"/>
                  </a:moveTo>
                  <a:cubicBezTo>
                    <a:pt x="7813" y="1"/>
                    <a:pt x="2336" y="4461"/>
                    <a:pt x="1236" y="10783"/>
                  </a:cubicBezTo>
                  <a:cubicBezTo>
                    <a:pt x="1" y="17876"/>
                    <a:pt x="4719" y="24654"/>
                    <a:pt x="11813" y="25889"/>
                  </a:cubicBezTo>
                  <a:cubicBezTo>
                    <a:pt x="12570" y="26020"/>
                    <a:pt x="13322" y="26084"/>
                    <a:pt x="14065" y="26084"/>
                  </a:cubicBezTo>
                  <a:cubicBezTo>
                    <a:pt x="20289" y="26084"/>
                    <a:pt x="25816" y="21617"/>
                    <a:pt x="26919" y="15280"/>
                  </a:cubicBezTo>
                  <a:cubicBezTo>
                    <a:pt x="28154" y="8186"/>
                    <a:pt x="23404" y="1440"/>
                    <a:pt x="16310" y="205"/>
                  </a:cubicBezTo>
                  <a:cubicBezTo>
                    <a:pt x="15538" y="67"/>
                    <a:pt x="14770" y="1"/>
                    <a:pt x="1401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5266375" y="3118350"/>
              <a:ext cx="279500" cy="209025"/>
            </a:xfrm>
            <a:custGeom>
              <a:rect b="b" l="l" r="r" t="t"/>
              <a:pathLst>
                <a:path extrusionOk="0" h="8361" w="1118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5393050" y="3347150"/>
              <a:ext cx="19025" cy="15875"/>
            </a:xfrm>
            <a:custGeom>
              <a:rect b="b" l="l" r="r" t="t"/>
              <a:pathLst>
                <a:path extrusionOk="0" h="635" w="761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5393050" y="3327350"/>
              <a:ext cx="19025" cy="19050"/>
            </a:xfrm>
            <a:custGeom>
              <a:rect b="b" l="l" r="r" t="t"/>
              <a:pathLst>
                <a:path extrusionOk="0" h="762" w="761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5393050" y="328935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5393050" y="3308350"/>
              <a:ext cx="19025" cy="19025"/>
            </a:xfrm>
            <a:custGeom>
              <a:rect b="b" l="l" r="r" t="t"/>
              <a:pathLst>
                <a:path extrusionOk="0" h="761" w="761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5351075" y="3186150"/>
              <a:ext cx="105325" cy="103225"/>
            </a:xfrm>
            <a:custGeom>
              <a:rect b="b" l="l" r="r" t="t"/>
              <a:pathLst>
                <a:path extrusionOk="0" h="4129" w="4213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5047850" y="3853700"/>
              <a:ext cx="703875" cy="651900"/>
            </a:xfrm>
            <a:custGeom>
              <a:rect b="b" l="l" r="r" t="t"/>
              <a:pathLst>
                <a:path extrusionOk="0" h="26076" w="28155">
                  <a:moveTo>
                    <a:pt x="14048" y="0"/>
                  </a:moveTo>
                  <a:cubicBezTo>
                    <a:pt x="7834" y="0"/>
                    <a:pt x="2338" y="4441"/>
                    <a:pt x="1236" y="10774"/>
                  </a:cubicBezTo>
                  <a:cubicBezTo>
                    <a:pt x="1" y="17868"/>
                    <a:pt x="4719" y="24645"/>
                    <a:pt x="11813" y="25880"/>
                  </a:cubicBezTo>
                  <a:cubicBezTo>
                    <a:pt x="12570" y="26012"/>
                    <a:pt x="13322" y="26076"/>
                    <a:pt x="14065" y="26076"/>
                  </a:cubicBezTo>
                  <a:cubicBezTo>
                    <a:pt x="20289" y="26076"/>
                    <a:pt x="25816" y="21609"/>
                    <a:pt x="26919" y="15271"/>
                  </a:cubicBezTo>
                  <a:cubicBezTo>
                    <a:pt x="28154" y="8177"/>
                    <a:pt x="23404" y="1432"/>
                    <a:pt x="16310" y="197"/>
                  </a:cubicBezTo>
                  <a:cubicBezTo>
                    <a:pt x="15550" y="64"/>
                    <a:pt x="14794" y="0"/>
                    <a:pt x="140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5351875" y="4160150"/>
              <a:ext cx="155200" cy="154525"/>
            </a:xfrm>
            <a:custGeom>
              <a:rect b="b" l="l" r="r" t="t"/>
              <a:pathLst>
                <a:path extrusionOk="0" h="6181" w="6208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5287750" y="4066425"/>
              <a:ext cx="159950" cy="154825"/>
            </a:xfrm>
            <a:custGeom>
              <a:rect b="b" l="l" r="r" t="t"/>
              <a:pathLst>
                <a:path extrusionOk="0" h="6193" w="6398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1844525" y="1972125"/>
              <a:ext cx="714950" cy="652025"/>
            </a:xfrm>
            <a:custGeom>
              <a:rect b="b" l="l" r="r" t="t"/>
              <a:pathLst>
                <a:path extrusionOk="0" h="26081" w="28598">
                  <a:moveTo>
                    <a:pt x="14299" y="1"/>
                  </a:moveTo>
                  <a:cubicBezTo>
                    <a:pt x="10958" y="1"/>
                    <a:pt x="7617" y="1275"/>
                    <a:pt x="5068" y="3825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5"/>
                  </a:cubicBezTo>
                  <a:cubicBezTo>
                    <a:pt x="20981" y="1275"/>
                    <a:pt x="17640" y="1"/>
                    <a:pt x="14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2142225" y="2098600"/>
              <a:ext cx="120350" cy="101375"/>
            </a:xfrm>
            <a:custGeom>
              <a:rect b="b" l="l" r="r" t="t"/>
              <a:pathLst>
                <a:path extrusionOk="0" h="4055" w="4814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2093925" y="2184125"/>
              <a:ext cx="216150" cy="164700"/>
            </a:xfrm>
            <a:custGeom>
              <a:rect b="b" l="l" r="r" t="t"/>
              <a:pathLst>
                <a:path extrusionOk="0" h="6588" w="8646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2173875" y="2241125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1995750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2084425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2173875" y="239630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2262550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2351225" y="2396300"/>
              <a:ext cx="57025" cy="57025"/>
            </a:xfrm>
            <a:custGeom>
              <a:rect b="b" l="l" r="r" t="t"/>
              <a:pathLst>
                <a:path extrusionOk="0" h="2281" w="2281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844525" y="3853275"/>
              <a:ext cx="714950" cy="652000"/>
            </a:xfrm>
            <a:custGeom>
              <a:rect b="b" l="l" r="r" t="t"/>
              <a:pathLst>
                <a:path extrusionOk="0" h="26080" w="28598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88"/>
                    <a:pt x="5068" y="22255"/>
                  </a:cubicBezTo>
                  <a:cubicBezTo>
                    <a:pt x="7617" y="24805"/>
                    <a:pt x="10958" y="26079"/>
                    <a:pt x="14299" y="26079"/>
                  </a:cubicBezTo>
                  <a:cubicBezTo>
                    <a:pt x="17640" y="26079"/>
                    <a:pt x="20981" y="24805"/>
                    <a:pt x="23531" y="22255"/>
                  </a:cubicBezTo>
                  <a:cubicBezTo>
                    <a:pt x="28598" y="17188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2192875" y="4042275"/>
              <a:ext cx="19025" cy="288225"/>
            </a:xfrm>
            <a:custGeom>
              <a:rect b="b" l="l" r="r" t="t"/>
              <a:pathLst>
                <a:path extrusionOk="0" h="11529" w="761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1844525" y="2912700"/>
              <a:ext cx="714950" cy="652000"/>
            </a:xfrm>
            <a:custGeom>
              <a:rect b="b" l="l" r="r" t="t"/>
              <a:pathLst>
                <a:path extrusionOk="0" h="26080" w="28598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2255425" y="3324400"/>
              <a:ext cx="77625" cy="76625"/>
            </a:xfrm>
            <a:custGeom>
              <a:rect b="b" l="l" r="r" t="t"/>
              <a:pathLst>
                <a:path extrusionOk="0" h="3065" w="3105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2070950" y="3324400"/>
              <a:ext cx="78425" cy="76625"/>
            </a:xfrm>
            <a:custGeom>
              <a:rect b="b" l="l" r="r" t="t"/>
              <a:pathLst>
                <a:path extrusionOk="0" h="3065" w="3137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2064625" y="3229600"/>
              <a:ext cx="275550" cy="114425"/>
            </a:xfrm>
            <a:custGeom>
              <a:rect b="b" l="l" r="r" t="t"/>
              <a:pathLst>
                <a:path extrusionOk="0" h="4577" w="11022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2092325" y="3046300"/>
              <a:ext cx="219350" cy="220125"/>
            </a:xfrm>
            <a:custGeom>
              <a:rect b="b" l="l" r="r" t="t"/>
              <a:pathLst>
                <a:path extrusionOk="0" h="8805" w="8774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2062250" y="3165850"/>
              <a:ext cx="279500" cy="244675"/>
            </a:xfrm>
            <a:custGeom>
              <a:rect b="b" l="l" r="r" t="t"/>
              <a:pathLst>
                <a:path extrusionOk="0" h="9787" w="1118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2134300" y="3089050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2134300" y="3131800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2134300" y="3174550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2134300" y="3217325"/>
              <a:ext cx="140950" cy="19025"/>
            </a:xfrm>
            <a:custGeom>
              <a:rect b="b" l="l" r="r" t="t"/>
              <a:pathLst>
                <a:path extrusionOk="0" h="761" w="5638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24"/>
          <p:cNvSpPr txBox="1"/>
          <p:nvPr/>
        </p:nvSpPr>
        <p:spPr>
          <a:xfrm>
            <a:off x="2591100" y="22867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Live Demonstration</a:t>
            </a:r>
            <a:endParaRPr b="1" sz="2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Fira Sans Medium"/>
                <a:ea typeface="Fira Sans Medium"/>
                <a:cs typeface="Fira Sans Medium"/>
                <a:sym typeface="Fira Sans Medium"/>
                <a:hlinkClick r:id="rId4"/>
              </a:rPr>
              <a:t>YouTube</a:t>
            </a:r>
            <a:endParaRPr sz="9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87" name="Google Shape;687;p24"/>
          <p:cNvSpPr txBox="1"/>
          <p:nvPr/>
        </p:nvSpPr>
        <p:spPr>
          <a:xfrm>
            <a:off x="165875" y="1581650"/>
            <a:ext cx="185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Secure Login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139525" y="2493450"/>
            <a:ext cx="1966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Dashboard Overview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89" name="Google Shape;689;p24"/>
          <p:cNvSpPr txBox="1"/>
          <p:nvPr/>
        </p:nvSpPr>
        <p:spPr>
          <a:xfrm>
            <a:off x="165900" y="3546200"/>
            <a:ext cx="21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AI-Powered Fraud Detection</a:t>
            </a:r>
            <a:endParaRPr>
              <a:solidFill>
                <a:srgbClr val="9E9E9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90" name="Google Shape;690;p24"/>
          <p:cNvSpPr txBox="1"/>
          <p:nvPr/>
        </p:nvSpPr>
        <p:spPr>
          <a:xfrm>
            <a:off x="6835225" y="1522775"/>
            <a:ext cx="2177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Claim Management Tool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91" name="Google Shape;691;p24"/>
          <p:cNvSpPr txBox="1"/>
          <p:nvPr/>
        </p:nvSpPr>
        <p:spPr>
          <a:xfrm>
            <a:off x="6911425" y="2539925"/>
            <a:ext cx="2177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User Friendly Interface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92" name="Google Shape;692;p24"/>
          <p:cNvSpPr txBox="1"/>
          <p:nvPr/>
        </p:nvSpPr>
        <p:spPr>
          <a:xfrm>
            <a:off x="6911425" y="3654800"/>
            <a:ext cx="2177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History &amp; Insights</a:t>
            </a:r>
            <a:endParaRPr>
              <a:solidFill>
                <a:srgbClr val="9E9E9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693" name="Google Shape;69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9150" y="35251"/>
            <a:ext cx="540000" cy="5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4" name="Google Shape;694;p24"/>
          <p:cNvSpPr txBox="1"/>
          <p:nvPr/>
        </p:nvSpPr>
        <p:spPr>
          <a:xfrm>
            <a:off x="7226800" y="128300"/>
            <a:ext cx="16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Noorullah Khan </a:t>
            </a:r>
            <a:endParaRPr b="1" i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24"/>
          <p:cNvSpPr txBox="1"/>
          <p:nvPr/>
        </p:nvSpPr>
        <p:spPr>
          <a:xfrm>
            <a:off x="138150" y="2800625"/>
            <a:ext cx="22332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Quick view of pending and completed claims.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6" name="Google Shape;696;p24"/>
          <p:cNvSpPr txBox="1"/>
          <p:nvPr/>
        </p:nvSpPr>
        <p:spPr>
          <a:xfrm>
            <a:off x="165875" y="3946400"/>
            <a:ext cx="21777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Char char="●"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Real-time fraud risk scoring and analysis.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Char char="●"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"Explain More" feature for detailed insights.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Fira Sans"/>
              <a:buChar char="●"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Ask AI feature to ask specific questions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7" name="Google Shape;697;p24"/>
          <p:cNvSpPr txBox="1"/>
          <p:nvPr/>
        </p:nvSpPr>
        <p:spPr>
          <a:xfrm>
            <a:off x="6835225" y="1774500"/>
            <a:ext cx="2265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Add notes, update claim outcomes, and close cases seamlessly.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8" name="Google Shape;698;p24"/>
          <p:cNvSpPr txBox="1"/>
          <p:nvPr/>
        </p:nvSpPr>
        <p:spPr>
          <a:xfrm>
            <a:off x="6910750" y="2731000"/>
            <a:ext cx="2265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Simple layout with intuitive feedback and interface.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9" name="Google Shape;699;p24"/>
          <p:cNvSpPr txBox="1"/>
          <p:nvPr/>
        </p:nvSpPr>
        <p:spPr>
          <a:xfrm>
            <a:off x="6910750" y="3915500"/>
            <a:ext cx="2265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"/>
                <a:ea typeface="Fira Sans"/>
                <a:cs typeface="Fira Sans"/>
                <a:sym typeface="Fira Sans"/>
              </a:rPr>
              <a:t>Page to view log of all processed cases and their notes + outcomes.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2613723" y="3837256"/>
            <a:ext cx="275455" cy="341382"/>
          </a:xfrm>
          <a:custGeom>
            <a:rect b="b" l="l" r="r" t="t"/>
            <a:pathLst>
              <a:path extrusionOk="0" h="11972" w="9660">
                <a:moveTo>
                  <a:pt x="4814" y="1"/>
                </a:moveTo>
                <a:cubicBezTo>
                  <a:pt x="4820" y="1"/>
                  <a:pt x="4825" y="1"/>
                  <a:pt x="4830" y="1"/>
                </a:cubicBezTo>
                <a:lnTo>
                  <a:pt x="4830" y="1"/>
                </a:lnTo>
                <a:cubicBezTo>
                  <a:pt x="4835" y="1"/>
                  <a:pt x="4841" y="1"/>
                  <a:pt x="4846" y="1"/>
                </a:cubicBezTo>
                <a:close/>
                <a:moveTo>
                  <a:pt x="4846" y="761"/>
                </a:moveTo>
                <a:cubicBezTo>
                  <a:pt x="6239" y="2376"/>
                  <a:pt x="7823" y="2598"/>
                  <a:pt x="8520" y="2598"/>
                </a:cubicBezTo>
                <a:cubicBezTo>
                  <a:pt x="8773" y="2598"/>
                  <a:pt x="8900" y="2566"/>
                  <a:pt x="8900" y="2566"/>
                </a:cubicBezTo>
                <a:lnTo>
                  <a:pt x="8900" y="5955"/>
                </a:lnTo>
                <a:cubicBezTo>
                  <a:pt x="8900" y="7792"/>
                  <a:pt x="7918" y="9470"/>
                  <a:pt x="6303" y="10357"/>
                </a:cubicBezTo>
                <a:lnTo>
                  <a:pt x="4846" y="11212"/>
                </a:lnTo>
                <a:lnTo>
                  <a:pt x="3358" y="10357"/>
                </a:lnTo>
                <a:cubicBezTo>
                  <a:pt x="1774" y="9470"/>
                  <a:pt x="761" y="7792"/>
                  <a:pt x="761" y="5955"/>
                </a:cubicBezTo>
                <a:lnTo>
                  <a:pt x="761" y="2566"/>
                </a:lnTo>
                <a:cubicBezTo>
                  <a:pt x="761" y="2566"/>
                  <a:pt x="919" y="2598"/>
                  <a:pt x="1204" y="2598"/>
                </a:cubicBezTo>
                <a:cubicBezTo>
                  <a:pt x="1901" y="2598"/>
                  <a:pt x="3421" y="2376"/>
                  <a:pt x="4846" y="761"/>
                </a:cubicBezTo>
                <a:close/>
                <a:moveTo>
                  <a:pt x="4830" y="1"/>
                </a:moveTo>
                <a:cubicBezTo>
                  <a:pt x="4614" y="6"/>
                  <a:pt x="4400" y="100"/>
                  <a:pt x="4276" y="254"/>
                </a:cubicBezTo>
                <a:cubicBezTo>
                  <a:pt x="3041" y="1648"/>
                  <a:pt x="1837" y="1838"/>
                  <a:pt x="1204" y="1838"/>
                </a:cubicBezTo>
                <a:lnTo>
                  <a:pt x="919" y="1838"/>
                </a:lnTo>
                <a:cubicBezTo>
                  <a:pt x="856" y="1806"/>
                  <a:pt x="824" y="1806"/>
                  <a:pt x="761" y="1806"/>
                </a:cubicBezTo>
                <a:cubicBezTo>
                  <a:pt x="602" y="1806"/>
                  <a:pt x="412" y="1869"/>
                  <a:pt x="286" y="1996"/>
                </a:cubicBezTo>
                <a:cubicBezTo>
                  <a:pt x="96" y="2123"/>
                  <a:pt x="1" y="2344"/>
                  <a:pt x="1" y="2566"/>
                </a:cubicBezTo>
                <a:lnTo>
                  <a:pt x="1" y="5955"/>
                </a:lnTo>
                <a:cubicBezTo>
                  <a:pt x="1" y="8045"/>
                  <a:pt x="1141" y="10008"/>
                  <a:pt x="2977" y="11053"/>
                </a:cubicBezTo>
                <a:lnTo>
                  <a:pt x="4466" y="11877"/>
                </a:lnTo>
                <a:cubicBezTo>
                  <a:pt x="4593" y="11940"/>
                  <a:pt x="4719" y="11972"/>
                  <a:pt x="4846" y="11972"/>
                </a:cubicBezTo>
                <a:cubicBezTo>
                  <a:pt x="4973" y="11972"/>
                  <a:pt x="5099" y="11940"/>
                  <a:pt x="5194" y="11877"/>
                </a:cubicBezTo>
                <a:lnTo>
                  <a:pt x="6683" y="11053"/>
                </a:lnTo>
                <a:cubicBezTo>
                  <a:pt x="8520" y="10008"/>
                  <a:pt x="9660" y="8045"/>
                  <a:pt x="9660" y="5955"/>
                </a:cubicBezTo>
                <a:lnTo>
                  <a:pt x="9660" y="2566"/>
                </a:lnTo>
                <a:cubicBezTo>
                  <a:pt x="9660" y="2344"/>
                  <a:pt x="9565" y="2123"/>
                  <a:pt x="9375" y="1996"/>
                </a:cubicBezTo>
                <a:cubicBezTo>
                  <a:pt x="9248" y="1869"/>
                  <a:pt x="9090" y="1806"/>
                  <a:pt x="8900" y="1806"/>
                </a:cubicBezTo>
                <a:lnTo>
                  <a:pt x="8773" y="1806"/>
                </a:lnTo>
                <a:cubicBezTo>
                  <a:pt x="8773" y="1806"/>
                  <a:pt x="8678" y="1838"/>
                  <a:pt x="8520" y="1838"/>
                </a:cubicBezTo>
                <a:cubicBezTo>
                  <a:pt x="7981" y="1838"/>
                  <a:pt x="6619" y="1679"/>
                  <a:pt x="5416" y="254"/>
                </a:cubicBezTo>
                <a:cubicBezTo>
                  <a:pt x="5261" y="100"/>
                  <a:pt x="5046" y="6"/>
                  <a:pt x="48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5"/>
          <p:cNvSpPr txBox="1"/>
          <p:nvPr/>
        </p:nvSpPr>
        <p:spPr>
          <a:xfrm>
            <a:off x="720725" y="1276175"/>
            <a:ext cx="2274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Built High Quality Dataset</a:t>
            </a:r>
            <a:endParaRPr sz="18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06" name="Google Shape;706;p25"/>
          <p:cNvSpPr txBox="1"/>
          <p:nvPr/>
        </p:nvSpPr>
        <p:spPr>
          <a:xfrm>
            <a:off x="228200" y="2721887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Collaboration</a:t>
            </a:r>
            <a:endParaRPr sz="18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07" name="Google Shape;707;p25"/>
          <p:cNvSpPr txBox="1"/>
          <p:nvPr/>
        </p:nvSpPr>
        <p:spPr>
          <a:xfrm>
            <a:off x="337850" y="4130500"/>
            <a:ext cx="2867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Overcoming Challenges</a:t>
            </a:r>
            <a:endParaRPr sz="1800">
              <a:solidFill>
                <a:schemeClr val="accen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08" name="Google Shape;708;p2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Reflection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9" name="Google Shape;709;p25"/>
          <p:cNvSpPr txBox="1"/>
          <p:nvPr/>
        </p:nvSpPr>
        <p:spPr>
          <a:xfrm>
            <a:off x="6628249" y="1439825"/>
            <a:ext cx="13692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Power BI</a:t>
            </a:r>
            <a:endParaRPr sz="18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10" name="Google Shape;710;p25"/>
          <p:cNvSpPr txBox="1"/>
          <p:nvPr/>
        </p:nvSpPr>
        <p:spPr>
          <a:xfrm>
            <a:off x="7085273" y="2721887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Integrate System</a:t>
            </a:r>
            <a:endParaRPr sz="1800">
              <a:solidFill>
                <a:schemeClr val="accen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11" name="Google Shape;711;p25"/>
          <p:cNvSpPr txBox="1"/>
          <p:nvPr/>
        </p:nvSpPr>
        <p:spPr>
          <a:xfrm>
            <a:off x="6137000" y="4130500"/>
            <a:ext cx="29532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Develop Front-End Design</a:t>
            </a:r>
            <a:endParaRPr sz="18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12" name="Google Shape;712;p25"/>
          <p:cNvSpPr txBox="1"/>
          <p:nvPr/>
        </p:nvSpPr>
        <p:spPr>
          <a:xfrm>
            <a:off x="5721800" y="4633575"/>
            <a:ext cx="3679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3" name="Google Shape;713;p25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4" name="Google Shape;714;p25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5" name="Google Shape;715;p25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6" name="Google Shape;716;p25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7" name="Google Shape;717;p25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8" name="Google Shape;718;p25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719" name="Google Shape;719;p25"/>
          <p:cNvGrpSpPr/>
          <p:nvPr/>
        </p:nvGrpSpPr>
        <p:grpSpPr>
          <a:xfrm>
            <a:off x="2830657" y="1324001"/>
            <a:ext cx="3496980" cy="3208430"/>
            <a:chOff x="2205550" y="1416550"/>
            <a:chExt cx="3190675" cy="2927400"/>
          </a:xfrm>
        </p:grpSpPr>
        <p:sp>
          <p:nvSpPr>
            <p:cNvPr id="720" name="Google Shape;720;p25"/>
            <p:cNvSpPr/>
            <p:nvPr/>
          </p:nvSpPr>
          <p:spPr>
            <a:xfrm>
              <a:off x="3142175" y="2075650"/>
              <a:ext cx="630225" cy="296925"/>
            </a:xfrm>
            <a:custGeom>
              <a:rect b="b" l="l" r="r" t="t"/>
              <a:pathLst>
                <a:path extrusionOk="0" h="11877" w="25209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2647325" y="1417225"/>
              <a:ext cx="1125875" cy="893600"/>
            </a:xfrm>
            <a:custGeom>
              <a:rect b="b" l="l" r="r" t="t"/>
              <a:pathLst>
                <a:path extrusionOk="0" h="35744" w="45035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3050325" y="2004400"/>
              <a:ext cx="722075" cy="368175"/>
            </a:xfrm>
            <a:custGeom>
              <a:rect b="b" l="l" r="r" t="t"/>
              <a:pathLst>
                <a:path extrusionOk="0" h="14727" w="28883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2951350" y="3125475"/>
              <a:ext cx="395900" cy="552650"/>
            </a:xfrm>
            <a:custGeom>
              <a:rect b="b" l="l" r="r" t="t"/>
              <a:pathLst>
                <a:path extrusionOk="0" h="22106" w="15836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2277600" y="3149225"/>
              <a:ext cx="1018975" cy="1122400"/>
            </a:xfrm>
            <a:custGeom>
              <a:rect b="b" l="l" r="r" t="t"/>
              <a:pathLst>
                <a:path extrusionOk="0" h="44896" w="40759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2848425" y="3125475"/>
              <a:ext cx="498025" cy="661900"/>
            </a:xfrm>
            <a:custGeom>
              <a:rect b="b" l="l" r="r" t="t"/>
              <a:pathLst>
                <a:path extrusionOk="0" h="26476" w="19921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3820675" y="1416550"/>
              <a:ext cx="1144075" cy="886350"/>
            </a:xfrm>
            <a:custGeom>
              <a:rect b="b" l="l" r="r" t="t"/>
              <a:pathLst>
                <a:path extrusionOk="0" h="35454" w="45763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3821475" y="2075650"/>
              <a:ext cx="631825" cy="296125"/>
            </a:xfrm>
            <a:custGeom>
              <a:rect b="b" l="l" r="r" t="t"/>
              <a:pathLst>
                <a:path extrusionOk="0" h="11845" w="25273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3820675" y="2002850"/>
              <a:ext cx="727625" cy="368925"/>
            </a:xfrm>
            <a:custGeom>
              <a:rect b="b" l="l" r="r" t="t"/>
              <a:pathLst>
                <a:path extrusionOk="0" h="14757" w="29105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2853975" y="2412125"/>
              <a:ext cx="308800" cy="654000"/>
            </a:xfrm>
            <a:custGeom>
              <a:rect b="b" l="l" r="r" t="t"/>
              <a:pathLst>
                <a:path extrusionOk="0" h="26160" w="12352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2205550" y="2031350"/>
              <a:ext cx="820250" cy="1178150"/>
            </a:xfrm>
            <a:custGeom>
              <a:rect b="b" l="l" r="r" t="t"/>
              <a:pathLst>
                <a:path extrusionOk="0" h="47126" w="3281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2757375" y="2335325"/>
              <a:ext cx="368975" cy="759300"/>
            </a:xfrm>
            <a:custGeom>
              <a:rect b="b" l="l" r="r" t="t"/>
              <a:pathLst>
                <a:path extrusionOk="0" h="30372" w="14759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4439800" y="2415300"/>
              <a:ext cx="308800" cy="653200"/>
            </a:xfrm>
            <a:custGeom>
              <a:rect b="b" l="l" r="r" t="t"/>
              <a:pathLst>
                <a:path extrusionOk="0" h="26128" w="12352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4570450" y="2031675"/>
              <a:ext cx="825775" cy="1177825"/>
            </a:xfrm>
            <a:custGeom>
              <a:rect b="b" l="l" r="r" t="t"/>
              <a:pathLst>
                <a:path extrusionOk="0" h="47113" w="33031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4475425" y="2340075"/>
              <a:ext cx="394325" cy="760100"/>
            </a:xfrm>
            <a:custGeom>
              <a:rect b="b" l="l" r="r" t="t"/>
              <a:pathLst>
                <a:path extrusionOk="0" h="30404" w="15773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4247425" y="3125475"/>
              <a:ext cx="394300" cy="551850"/>
            </a:xfrm>
            <a:custGeom>
              <a:rect b="b" l="l" r="r" t="t"/>
              <a:pathLst>
                <a:path extrusionOk="0" h="22074" w="15772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4299675" y="3155550"/>
              <a:ext cx="1016600" cy="1116075"/>
            </a:xfrm>
            <a:custGeom>
              <a:rect b="b" l="l" r="r" t="t"/>
              <a:pathLst>
                <a:path extrusionOk="0" h="44643" w="40664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4247425" y="3124675"/>
              <a:ext cx="522550" cy="675375"/>
            </a:xfrm>
            <a:custGeom>
              <a:rect b="b" l="l" r="r" t="t"/>
              <a:pathLst>
                <a:path extrusionOk="0" h="27015" w="20902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3569700" y="3242650"/>
              <a:ext cx="23775" cy="29325"/>
            </a:xfrm>
            <a:custGeom>
              <a:rect b="b" l="l" r="r" t="t"/>
              <a:pathLst>
                <a:path extrusionOk="0" h="1173" w="951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3593450" y="3249775"/>
              <a:ext cx="21400" cy="22200"/>
            </a:xfrm>
            <a:custGeom>
              <a:rect b="b" l="l" r="r" t="t"/>
              <a:pathLst>
                <a:path extrusionOk="0" h="888" w="856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3708250" y="3620300"/>
              <a:ext cx="189250" cy="25"/>
            </a:xfrm>
            <a:custGeom>
              <a:rect b="b" l="l" r="r" t="t"/>
              <a:pathLst>
                <a:path extrusionOk="0" fill="none" h="1" w="757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3708250" y="3712150"/>
              <a:ext cx="197950" cy="25"/>
            </a:xfrm>
            <a:custGeom>
              <a:rect b="b" l="l" r="r" t="t"/>
              <a:pathLst>
                <a:path extrusionOk="0" fill="none" h="1" w="7918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3708250" y="36591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3708250" y="36868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3708250" y="3830100"/>
              <a:ext cx="189250" cy="25"/>
            </a:xfrm>
            <a:custGeom>
              <a:rect b="b" l="l" r="r" t="t"/>
              <a:pathLst>
                <a:path extrusionOk="0" fill="none" h="1" w="757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3708250" y="3922725"/>
              <a:ext cx="197950" cy="25"/>
            </a:xfrm>
            <a:custGeom>
              <a:rect b="b" l="l" r="r" t="t"/>
              <a:pathLst>
                <a:path extrusionOk="0" fill="none" h="1" w="7918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3708250" y="38697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3708250" y="38974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3708250" y="4041500"/>
              <a:ext cx="189250" cy="25"/>
            </a:xfrm>
            <a:custGeom>
              <a:rect b="b" l="l" r="r" t="t"/>
              <a:pathLst>
                <a:path extrusionOk="0" fill="none" h="1" w="757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3708250" y="4134125"/>
              <a:ext cx="197950" cy="25"/>
            </a:xfrm>
            <a:custGeom>
              <a:rect b="b" l="l" r="r" t="t"/>
              <a:pathLst>
                <a:path extrusionOk="0" fill="none" h="1" w="7918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3708250" y="4081075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3708250" y="41088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3708250" y="4252100"/>
              <a:ext cx="189250" cy="25"/>
            </a:xfrm>
            <a:custGeom>
              <a:rect b="b" l="l" r="r" t="t"/>
              <a:pathLst>
                <a:path extrusionOk="0" fill="none" h="1" w="757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3708250" y="4343925"/>
              <a:ext cx="197950" cy="25"/>
            </a:xfrm>
            <a:custGeom>
              <a:rect b="b" l="l" r="r" t="t"/>
              <a:pathLst>
                <a:path extrusionOk="0" fill="none" h="1" w="7918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3708250" y="4291675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3708250" y="4318600"/>
              <a:ext cx="338875" cy="25"/>
            </a:xfrm>
            <a:custGeom>
              <a:rect b="b" l="l" r="r" t="t"/>
              <a:pathLst>
                <a:path extrusionOk="0" fill="none" h="1" w="13555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cap="rnd" cmpd="sng" w="3175">
              <a:solidFill>
                <a:srgbClr val="22283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25"/>
          <p:cNvGrpSpPr/>
          <p:nvPr/>
        </p:nvGrpSpPr>
        <p:grpSpPr>
          <a:xfrm>
            <a:off x="3629122" y="2894899"/>
            <a:ext cx="1961857" cy="1908545"/>
            <a:chOff x="5997497" y="800099"/>
            <a:chExt cx="1961857" cy="1908545"/>
          </a:xfrm>
        </p:grpSpPr>
        <p:sp>
          <p:nvSpPr>
            <p:cNvPr id="757" name="Google Shape;757;p25"/>
            <p:cNvSpPr/>
            <p:nvPr/>
          </p:nvSpPr>
          <p:spPr>
            <a:xfrm>
              <a:off x="6207477" y="2449649"/>
              <a:ext cx="1512711" cy="136123"/>
            </a:xfrm>
            <a:custGeom>
              <a:rect b="b" l="l" r="r" t="t"/>
              <a:pathLst>
                <a:path extrusionOk="0" h="5480" w="73917">
                  <a:moveTo>
                    <a:pt x="36958" y="1"/>
                  </a:moveTo>
                  <a:cubicBezTo>
                    <a:pt x="16532" y="1"/>
                    <a:pt x="1" y="1236"/>
                    <a:pt x="1" y="2756"/>
                  </a:cubicBezTo>
                  <a:cubicBezTo>
                    <a:pt x="1" y="4245"/>
                    <a:pt x="16532" y="5480"/>
                    <a:pt x="36958" y="5480"/>
                  </a:cubicBezTo>
                  <a:cubicBezTo>
                    <a:pt x="57353" y="5480"/>
                    <a:pt x="73916" y="4245"/>
                    <a:pt x="73916" y="2756"/>
                  </a:cubicBezTo>
                  <a:cubicBezTo>
                    <a:pt x="73916" y="1236"/>
                    <a:pt x="57353" y="1"/>
                    <a:pt x="36958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5"/>
            <p:cNvGrpSpPr/>
            <p:nvPr/>
          </p:nvGrpSpPr>
          <p:grpSpPr>
            <a:xfrm>
              <a:off x="5997497" y="800099"/>
              <a:ext cx="1961857" cy="1908545"/>
              <a:chOff x="5997497" y="800099"/>
              <a:chExt cx="1961857" cy="1908545"/>
            </a:xfrm>
          </p:grpSpPr>
          <p:sp>
            <p:nvSpPr>
              <p:cNvPr id="759" name="Google Shape;759;p25"/>
              <p:cNvSpPr/>
              <p:nvPr/>
            </p:nvSpPr>
            <p:spPr>
              <a:xfrm>
                <a:off x="6245069" y="901766"/>
                <a:ext cx="1447899" cy="1601062"/>
              </a:xfrm>
              <a:custGeom>
                <a:rect b="b" l="l" r="r" t="t"/>
                <a:pathLst>
                  <a:path extrusionOk="0" h="64455" w="70750">
                    <a:moveTo>
                      <a:pt x="35375" y="1"/>
                    </a:moveTo>
                    <a:cubicBezTo>
                      <a:pt x="27125" y="1"/>
                      <a:pt x="18875" y="3144"/>
                      <a:pt x="12573" y="9430"/>
                    </a:cubicBezTo>
                    <a:cubicBezTo>
                      <a:pt x="0" y="22034"/>
                      <a:pt x="0" y="42429"/>
                      <a:pt x="12573" y="55001"/>
                    </a:cubicBezTo>
                    <a:cubicBezTo>
                      <a:pt x="18875" y="61304"/>
                      <a:pt x="27125" y="64455"/>
                      <a:pt x="35375" y="64455"/>
                    </a:cubicBezTo>
                    <a:cubicBezTo>
                      <a:pt x="43625" y="64455"/>
                      <a:pt x="51874" y="61304"/>
                      <a:pt x="58177" y="55001"/>
                    </a:cubicBezTo>
                    <a:cubicBezTo>
                      <a:pt x="70749" y="42429"/>
                      <a:pt x="70749" y="22034"/>
                      <a:pt x="58177" y="9430"/>
                    </a:cubicBezTo>
                    <a:cubicBezTo>
                      <a:pt x="51874" y="3144"/>
                      <a:pt x="43625" y="1"/>
                      <a:pt x="35375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6225628" y="800099"/>
                <a:ext cx="1486782" cy="1804601"/>
              </a:xfrm>
              <a:custGeom>
                <a:rect b="b" l="l" r="r" t="t"/>
                <a:pathLst>
                  <a:path extrusionOk="0" h="72649" w="72650">
                    <a:moveTo>
                      <a:pt x="36325" y="349"/>
                    </a:moveTo>
                    <a:cubicBezTo>
                      <a:pt x="56150" y="349"/>
                      <a:pt x="72301" y="16500"/>
                      <a:pt x="72301" y="36325"/>
                    </a:cubicBezTo>
                    <a:cubicBezTo>
                      <a:pt x="72301" y="56149"/>
                      <a:pt x="56150" y="72300"/>
                      <a:pt x="36325" y="72300"/>
                    </a:cubicBezTo>
                    <a:cubicBezTo>
                      <a:pt x="16500" y="72300"/>
                      <a:pt x="349" y="56149"/>
                      <a:pt x="349" y="36325"/>
                    </a:cubicBezTo>
                    <a:cubicBezTo>
                      <a:pt x="349" y="16500"/>
                      <a:pt x="16500" y="349"/>
                      <a:pt x="36325" y="349"/>
                    </a:cubicBezTo>
                    <a:close/>
                    <a:moveTo>
                      <a:pt x="36325" y="0"/>
                    </a:moveTo>
                    <a:cubicBezTo>
                      <a:pt x="31416" y="0"/>
                      <a:pt x="26666" y="982"/>
                      <a:pt x="22200" y="2851"/>
                    </a:cubicBezTo>
                    <a:cubicBezTo>
                      <a:pt x="17862" y="4687"/>
                      <a:pt x="13998" y="7316"/>
                      <a:pt x="10641" y="10641"/>
                    </a:cubicBezTo>
                    <a:cubicBezTo>
                      <a:pt x="7316" y="13966"/>
                      <a:pt x="4687" y="17862"/>
                      <a:pt x="2851" y="22200"/>
                    </a:cubicBezTo>
                    <a:cubicBezTo>
                      <a:pt x="982" y="26666"/>
                      <a:pt x="0" y="31416"/>
                      <a:pt x="0" y="36325"/>
                    </a:cubicBezTo>
                    <a:cubicBezTo>
                      <a:pt x="0" y="41233"/>
                      <a:pt x="982" y="45984"/>
                      <a:pt x="2851" y="50449"/>
                    </a:cubicBezTo>
                    <a:cubicBezTo>
                      <a:pt x="4687" y="54787"/>
                      <a:pt x="7316" y="58683"/>
                      <a:pt x="10641" y="62008"/>
                    </a:cubicBezTo>
                    <a:cubicBezTo>
                      <a:pt x="13966" y="65333"/>
                      <a:pt x="17862" y="67962"/>
                      <a:pt x="22200" y="69799"/>
                    </a:cubicBezTo>
                    <a:cubicBezTo>
                      <a:pt x="26666" y="71667"/>
                      <a:pt x="31416" y="72649"/>
                      <a:pt x="36325" y="72649"/>
                    </a:cubicBezTo>
                    <a:cubicBezTo>
                      <a:pt x="41234" y="72649"/>
                      <a:pt x="45984" y="71667"/>
                      <a:pt x="50449" y="69799"/>
                    </a:cubicBezTo>
                    <a:cubicBezTo>
                      <a:pt x="54788" y="67962"/>
                      <a:pt x="58683" y="65333"/>
                      <a:pt x="62008" y="62008"/>
                    </a:cubicBezTo>
                    <a:cubicBezTo>
                      <a:pt x="65334" y="58683"/>
                      <a:pt x="67962" y="54787"/>
                      <a:pt x="69799" y="50449"/>
                    </a:cubicBezTo>
                    <a:cubicBezTo>
                      <a:pt x="71667" y="45984"/>
                      <a:pt x="72649" y="41233"/>
                      <a:pt x="72649" y="36325"/>
                    </a:cubicBezTo>
                    <a:cubicBezTo>
                      <a:pt x="72649" y="31416"/>
                      <a:pt x="71667" y="26666"/>
                      <a:pt x="69799" y="22200"/>
                    </a:cubicBezTo>
                    <a:cubicBezTo>
                      <a:pt x="67962" y="17862"/>
                      <a:pt x="65334" y="13966"/>
                      <a:pt x="62008" y="10641"/>
                    </a:cubicBezTo>
                    <a:cubicBezTo>
                      <a:pt x="58683" y="7316"/>
                      <a:pt x="54788" y="4687"/>
                      <a:pt x="50449" y="2851"/>
                    </a:cubicBezTo>
                    <a:cubicBezTo>
                      <a:pt x="45984" y="982"/>
                      <a:pt x="41234" y="0"/>
                      <a:pt x="36325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5997497" y="2016179"/>
                <a:ext cx="1961857" cy="692465"/>
              </a:xfrm>
              <a:custGeom>
                <a:rect b="b" l="l" r="r" t="t"/>
                <a:pathLst>
                  <a:path extrusionOk="0" h="27877" w="95864">
                    <a:moveTo>
                      <a:pt x="34067" y="0"/>
                    </a:moveTo>
                    <a:cubicBezTo>
                      <a:pt x="32123" y="0"/>
                      <a:pt x="30166" y="426"/>
                      <a:pt x="28535" y="1459"/>
                    </a:cubicBezTo>
                    <a:cubicBezTo>
                      <a:pt x="26286" y="2948"/>
                      <a:pt x="24956" y="5386"/>
                      <a:pt x="22993" y="7223"/>
                    </a:cubicBezTo>
                    <a:cubicBezTo>
                      <a:pt x="22074" y="8046"/>
                      <a:pt x="20934" y="8490"/>
                      <a:pt x="20079" y="9313"/>
                    </a:cubicBezTo>
                    <a:cubicBezTo>
                      <a:pt x="19161" y="10168"/>
                      <a:pt x="18749" y="11308"/>
                      <a:pt x="17482" y="11815"/>
                    </a:cubicBezTo>
                    <a:cubicBezTo>
                      <a:pt x="15329" y="12638"/>
                      <a:pt x="12827" y="12543"/>
                      <a:pt x="10547" y="12797"/>
                    </a:cubicBezTo>
                    <a:cubicBezTo>
                      <a:pt x="8457" y="13050"/>
                      <a:pt x="6335" y="13620"/>
                      <a:pt x="4561" y="14792"/>
                    </a:cubicBezTo>
                    <a:cubicBezTo>
                      <a:pt x="1743" y="16724"/>
                      <a:pt x="1" y="20429"/>
                      <a:pt x="2503" y="23374"/>
                    </a:cubicBezTo>
                    <a:cubicBezTo>
                      <a:pt x="3548" y="24546"/>
                      <a:pt x="5036" y="25211"/>
                      <a:pt x="6556" y="25749"/>
                    </a:cubicBezTo>
                    <a:cubicBezTo>
                      <a:pt x="12215" y="27664"/>
                      <a:pt x="18312" y="27877"/>
                      <a:pt x="24312" y="27877"/>
                    </a:cubicBezTo>
                    <a:cubicBezTo>
                      <a:pt x="24961" y="27877"/>
                      <a:pt x="25609" y="27874"/>
                      <a:pt x="26255" y="27871"/>
                    </a:cubicBezTo>
                    <a:cubicBezTo>
                      <a:pt x="40474" y="27871"/>
                      <a:pt x="54693" y="27839"/>
                      <a:pt x="68913" y="27808"/>
                    </a:cubicBezTo>
                    <a:cubicBezTo>
                      <a:pt x="75722" y="27808"/>
                      <a:pt x="82689" y="27744"/>
                      <a:pt x="89023" y="25338"/>
                    </a:cubicBezTo>
                    <a:cubicBezTo>
                      <a:pt x="92728" y="23881"/>
                      <a:pt x="95863" y="19954"/>
                      <a:pt x="91588" y="16819"/>
                    </a:cubicBezTo>
                    <a:cubicBezTo>
                      <a:pt x="90226" y="15805"/>
                      <a:pt x="88548" y="15393"/>
                      <a:pt x="86901" y="14918"/>
                    </a:cubicBezTo>
                    <a:cubicBezTo>
                      <a:pt x="85286" y="14475"/>
                      <a:pt x="83607" y="13937"/>
                      <a:pt x="82372" y="12765"/>
                    </a:cubicBezTo>
                    <a:cubicBezTo>
                      <a:pt x="81074" y="11530"/>
                      <a:pt x="80345" y="9693"/>
                      <a:pt x="78762" y="8806"/>
                    </a:cubicBezTo>
                    <a:cubicBezTo>
                      <a:pt x="78023" y="8382"/>
                      <a:pt x="77228" y="8246"/>
                      <a:pt x="76413" y="8246"/>
                    </a:cubicBezTo>
                    <a:cubicBezTo>
                      <a:pt x="75098" y="8246"/>
                      <a:pt x="73731" y="8601"/>
                      <a:pt x="72460" y="8680"/>
                    </a:cubicBezTo>
                    <a:cubicBezTo>
                      <a:pt x="72289" y="8689"/>
                      <a:pt x="72116" y="8693"/>
                      <a:pt x="71940" y="8693"/>
                    </a:cubicBezTo>
                    <a:cubicBezTo>
                      <a:pt x="70228" y="8693"/>
                      <a:pt x="68325" y="8269"/>
                      <a:pt x="66918" y="7350"/>
                    </a:cubicBezTo>
                    <a:cubicBezTo>
                      <a:pt x="64004" y="5418"/>
                      <a:pt x="62927" y="1047"/>
                      <a:pt x="59539" y="224"/>
                    </a:cubicBezTo>
                    <a:cubicBezTo>
                      <a:pt x="59176" y="136"/>
                      <a:pt x="58816" y="97"/>
                      <a:pt x="58459" y="97"/>
                    </a:cubicBezTo>
                    <a:cubicBezTo>
                      <a:pt x="56379" y="97"/>
                      <a:pt x="54372" y="1422"/>
                      <a:pt x="52318" y="2124"/>
                    </a:cubicBezTo>
                    <a:cubicBezTo>
                      <a:pt x="51215" y="2512"/>
                      <a:pt x="50205" y="2666"/>
                      <a:pt x="49236" y="2666"/>
                    </a:cubicBezTo>
                    <a:cubicBezTo>
                      <a:pt x="47118" y="2666"/>
                      <a:pt x="45194" y="1931"/>
                      <a:pt x="42912" y="1301"/>
                    </a:cubicBezTo>
                    <a:cubicBezTo>
                      <a:pt x="40506" y="636"/>
                      <a:pt x="37497" y="192"/>
                      <a:pt x="35027" y="34"/>
                    </a:cubicBezTo>
                    <a:cubicBezTo>
                      <a:pt x="34708" y="12"/>
                      <a:pt x="34388" y="0"/>
                      <a:pt x="34067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6388295" y="2106694"/>
                <a:ext cx="1310" cy="11029"/>
              </a:xfrm>
              <a:custGeom>
                <a:rect b="b" l="l" r="r" t="t"/>
                <a:pathLst>
                  <a:path extrusionOk="0" h="444" w="64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159"/>
                      <a:pt x="32" y="317"/>
                      <a:pt x="64" y="444"/>
                    </a:cubicBezTo>
                    <a:cubicBezTo>
                      <a:pt x="64" y="285"/>
                      <a:pt x="32" y="159"/>
                      <a:pt x="32" y="0"/>
                    </a:cubicBezTo>
                    <a:close/>
                  </a:path>
                </a:pathLst>
              </a:custGeom>
              <a:solidFill>
                <a:srgbClr val="63A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6381808" y="2108259"/>
                <a:ext cx="10396" cy="61380"/>
              </a:xfrm>
              <a:custGeom>
                <a:rect b="b" l="l" r="r" t="t"/>
                <a:pathLst>
                  <a:path extrusionOk="0" h="2471" w="508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824"/>
                      <a:pt x="96" y="1647"/>
                      <a:pt x="159" y="2471"/>
                    </a:cubicBezTo>
                    <a:lnTo>
                      <a:pt x="507" y="2439"/>
                    </a:lnTo>
                    <a:cubicBezTo>
                      <a:pt x="444" y="1806"/>
                      <a:pt x="412" y="1141"/>
                      <a:pt x="381" y="476"/>
                    </a:cubicBezTo>
                    <a:cubicBezTo>
                      <a:pt x="254" y="317"/>
                      <a:pt x="127" y="159"/>
                      <a:pt x="1" y="1"/>
                    </a:cubicBezTo>
                    <a:close/>
                  </a:path>
                </a:pathLst>
              </a:custGeom>
              <a:solidFill>
                <a:srgbClr val="63A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6614462" y="1563136"/>
                <a:ext cx="2620" cy="7104"/>
              </a:xfrm>
              <a:custGeom>
                <a:rect b="b" l="l" r="r" t="t"/>
                <a:pathLst>
                  <a:path extrusionOk="0" h="286" w="128">
                    <a:moveTo>
                      <a:pt x="96" y="0"/>
                    </a:moveTo>
                    <a:cubicBezTo>
                      <a:pt x="64" y="95"/>
                      <a:pt x="33" y="190"/>
                      <a:pt x="1" y="285"/>
                    </a:cubicBezTo>
                    <a:cubicBezTo>
                      <a:pt x="64" y="285"/>
                      <a:pt x="96" y="285"/>
                      <a:pt x="128" y="253"/>
                    </a:cubicBez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63A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6389585" y="2117697"/>
                <a:ext cx="2620" cy="6334"/>
              </a:xfrm>
              <a:custGeom>
                <a:rect b="b" l="l" r="r" t="t"/>
                <a:pathLst>
                  <a:path extrusionOk="0" h="255" w="128">
                    <a:moveTo>
                      <a:pt x="1" y="1"/>
                    </a:moveTo>
                    <a:cubicBezTo>
                      <a:pt x="1" y="32"/>
                      <a:pt x="1" y="64"/>
                      <a:pt x="1" y="96"/>
                    </a:cubicBezTo>
                    <a:cubicBezTo>
                      <a:pt x="32" y="127"/>
                      <a:pt x="64" y="191"/>
                      <a:pt x="127" y="254"/>
                    </a:cubicBezTo>
                    <a:cubicBezTo>
                      <a:pt x="64" y="159"/>
                      <a:pt x="32" y="64"/>
                      <a:pt x="1" y="1"/>
                    </a:cubicBezTo>
                    <a:close/>
                  </a:path>
                </a:pathLst>
              </a:custGeom>
              <a:solidFill>
                <a:srgbClr val="7AC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6458282" y="1183195"/>
                <a:ext cx="173073" cy="293435"/>
              </a:xfrm>
              <a:custGeom>
                <a:rect b="b" l="l" r="r" t="t"/>
                <a:pathLst>
                  <a:path extrusionOk="0" h="11813" w="8457">
                    <a:moveTo>
                      <a:pt x="4339" y="0"/>
                    </a:moveTo>
                    <a:cubicBezTo>
                      <a:pt x="3706" y="1267"/>
                      <a:pt x="3104" y="2597"/>
                      <a:pt x="2566" y="3990"/>
                    </a:cubicBezTo>
                    <a:cubicBezTo>
                      <a:pt x="1616" y="6429"/>
                      <a:pt x="761" y="8994"/>
                      <a:pt x="1" y="11813"/>
                    </a:cubicBezTo>
                    <a:cubicBezTo>
                      <a:pt x="159" y="11686"/>
                      <a:pt x="317" y="11591"/>
                      <a:pt x="507" y="11464"/>
                    </a:cubicBezTo>
                    <a:cubicBezTo>
                      <a:pt x="666" y="11369"/>
                      <a:pt x="824" y="11274"/>
                      <a:pt x="1014" y="11148"/>
                    </a:cubicBezTo>
                    <a:cubicBezTo>
                      <a:pt x="3294" y="9564"/>
                      <a:pt x="5764" y="8266"/>
                      <a:pt x="8330" y="7252"/>
                    </a:cubicBezTo>
                    <a:cubicBezTo>
                      <a:pt x="8425" y="6809"/>
                      <a:pt x="8456" y="6366"/>
                      <a:pt x="8298" y="5890"/>
                    </a:cubicBezTo>
                    <a:cubicBezTo>
                      <a:pt x="7886" y="4624"/>
                      <a:pt x="6904" y="4750"/>
                      <a:pt x="6144" y="3990"/>
                    </a:cubicBezTo>
                    <a:cubicBezTo>
                      <a:pt x="5258" y="3104"/>
                      <a:pt x="6018" y="1330"/>
                      <a:pt x="5004" y="443"/>
                    </a:cubicBezTo>
                    <a:cubicBezTo>
                      <a:pt x="4783" y="253"/>
                      <a:pt x="4529" y="127"/>
                      <a:pt x="433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6307279" y="1177854"/>
                <a:ext cx="232687" cy="463191"/>
              </a:xfrm>
              <a:custGeom>
                <a:rect b="b" l="l" r="r" t="t"/>
                <a:pathLst>
                  <a:path extrusionOk="0" h="18647" w="11370">
                    <a:moveTo>
                      <a:pt x="10786" y="1"/>
                    </a:moveTo>
                    <a:cubicBezTo>
                      <a:pt x="9666" y="1"/>
                      <a:pt x="8685" y="956"/>
                      <a:pt x="7981" y="1957"/>
                    </a:cubicBezTo>
                    <a:cubicBezTo>
                      <a:pt x="7443" y="2717"/>
                      <a:pt x="6715" y="2812"/>
                      <a:pt x="5923" y="2844"/>
                    </a:cubicBezTo>
                    <a:cubicBezTo>
                      <a:pt x="5670" y="2844"/>
                      <a:pt x="5415" y="2833"/>
                      <a:pt x="5164" y="2833"/>
                    </a:cubicBezTo>
                    <a:cubicBezTo>
                      <a:pt x="4250" y="2833"/>
                      <a:pt x="3393" y="2970"/>
                      <a:pt x="2946" y="4237"/>
                    </a:cubicBezTo>
                    <a:cubicBezTo>
                      <a:pt x="2281" y="6042"/>
                      <a:pt x="3073" y="7879"/>
                      <a:pt x="1616" y="9431"/>
                    </a:cubicBezTo>
                    <a:cubicBezTo>
                      <a:pt x="1014" y="10032"/>
                      <a:pt x="254" y="10539"/>
                      <a:pt x="1" y="11363"/>
                    </a:cubicBezTo>
                    <a:cubicBezTo>
                      <a:pt x="2218" y="13421"/>
                      <a:pt x="4118" y="15923"/>
                      <a:pt x="5448" y="18646"/>
                    </a:cubicBezTo>
                    <a:cubicBezTo>
                      <a:pt x="5891" y="16525"/>
                      <a:pt x="6335" y="14561"/>
                      <a:pt x="6841" y="12661"/>
                    </a:cubicBezTo>
                    <a:lnTo>
                      <a:pt x="6746" y="12566"/>
                    </a:lnTo>
                    <a:lnTo>
                      <a:pt x="6841" y="12471"/>
                    </a:lnTo>
                    <a:cubicBezTo>
                      <a:pt x="6620" y="9209"/>
                      <a:pt x="5828" y="6042"/>
                      <a:pt x="4466" y="3065"/>
                    </a:cubicBezTo>
                    <a:lnTo>
                      <a:pt x="4783" y="2907"/>
                    </a:lnTo>
                    <a:cubicBezTo>
                      <a:pt x="6049" y="5694"/>
                      <a:pt x="6841" y="8607"/>
                      <a:pt x="7126" y="11648"/>
                    </a:cubicBezTo>
                    <a:cubicBezTo>
                      <a:pt x="7886" y="8924"/>
                      <a:pt x="8710" y="6454"/>
                      <a:pt x="9628" y="4079"/>
                    </a:cubicBezTo>
                    <a:cubicBezTo>
                      <a:pt x="10166" y="2685"/>
                      <a:pt x="10768" y="1355"/>
                      <a:pt x="11370" y="88"/>
                    </a:cubicBezTo>
                    <a:cubicBezTo>
                      <a:pt x="11172" y="28"/>
                      <a:pt x="10977" y="1"/>
                      <a:pt x="10786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6386351" y="1747990"/>
                <a:ext cx="186027" cy="358739"/>
              </a:xfrm>
              <a:custGeom>
                <a:rect b="b" l="l" r="r" t="t"/>
                <a:pathLst>
                  <a:path extrusionOk="0" h="14442" w="9090">
                    <a:moveTo>
                      <a:pt x="9089" y="0"/>
                    </a:moveTo>
                    <a:cubicBezTo>
                      <a:pt x="5922" y="855"/>
                      <a:pt x="2977" y="2407"/>
                      <a:pt x="507" y="4529"/>
                    </a:cubicBezTo>
                    <a:cubicBezTo>
                      <a:pt x="127" y="7949"/>
                      <a:pt x="0" y="11274"/>
                      <a:pt x="127" y="14441"/>
                    </a:cubicBezTo>
                    <a:cubicBezTo>
                      <a:pt x="285" y="13618"/>
                      <a:pt x="1394" y="12605"/>
                      <a:pt x="1742" y="12066"/>
                    </a:cubicBezTo>
                    <a:cubicBezTo>
                      <a:pt x="2756" y="10546"/>
                      <a:pt x="3927" y="9374"/>
                      <a:pt x="5257" y="8171"/>
                    </a:cubicBezTo>
                    <a:cubicBezTo>
                      <a:pt x="5859" y="7633"/>
                      <a:pt x="6366" y="6872"/>
                      <a:pt x="6207" y="6081"/>
                    </a:cubicBezTo>
                    <a:cubicBezTo>
                      <a:pt x="6112" y="5574"/>
                      <a:pt x="5764" y="5162"/>
                      <a:pt x="5732" y="4656"/>
                    </a:cubicBezTo>
                    <a:cubicBezTo>
                      <a:pt x="5606" y="3231"/>
                      <a:pt x="7253" y="2534"/>
                      <a:pt x="8139" y="1774"/>
                    </a:cubicBezTo>
                    <a:cubicBezTo>
                      <a:pt x="8773" y="1235"/>
                      <a:pt x="9026" y="634"/>
                      <a:pt x="908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>
                <a:off x="6397361" y="1570215"/>
                <a:ext cx="217134" cy="278481"/>
              </a:xfrm>
              <a:custGeom>
                <a:rect b="b" l="l" r="r" t="t"/>
                <a:pathLst>
                  <a:path extrusionOk="0" h="11211" w="10610">
                    <a:moveTo>
                      <a:pt x="10610" y="0"/>
                    </a:moveTo>
                    <a:lnTo>
                      <a:pt x="10610" y="0"/>
                    </a:lnTo>
                    <a:cubicBezTo>
                      <a:pt x="7316" y="570"/>
                      <a:pt x="4054" y="1805"/>
                      <a:pt x="1236" y="3610"/>
                    </a:cubicBezTo>
                    <a:cubicBezTo>
                      <a:pt x="1109" y="4275"/>
                      <a:pt x="982" y="4909"/>
                      <a:pt x="856" y="5606"/>
                    </a:cubicBezTo>
                    <a:cubicBezTo>
                      <a:pt x="507" y="7506"/>
                      <a:pt x="222" y="9374"/>
                      <a:pt x="1" y="11211"/>
                    </a:cubicBezTo>
                    <a:cubicBezTo>
                      <a:pt x="2503" y="9121"/>
                      <a:pt x="5416" y="7601"/>
                      <a:pt x="8583" y="6777"/>
                    </a:cubicBezTo>
                    <a:cubicBezTo>
                      <a:pt x="8551" y="6239"/>
                      <a:pt x="8425" y="5637"/>
                      <a:pt x="8298" y="5004"/>
                    </a:cubicBezTo>
                    <a:cubicBezTo>
                      <a:pt x="7918" y="3230"/>
                      <a:pt x="9565" y="2122"/>
                      <a:pt x="10293" y="760"/>
                    </a:cubicBezTo>
                    <a:cubicBezTo>
                      <a:pt x="10451" y="507"/>
                      <a:pt x="10546" y="253"/>
                      <a:pt x="10610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>
                <a:off x="6424578" y="1374333"/>
                <a:ext cx="201580" cy="274581"/>
              </a:xfrm>
              <a:custGeom>
                <a:rect b="b" l="l" r="r" t="t"/>
                <a:pathLst>
                  <a:path extrusionOk="0" h="11054" w="9850">
                    <a:moveTo>
                      <a:pt x="9850" y="1"/>
                    </a:moveTo>
                    <a:lnTo>
                      <a:pt x="9850" y="1"/>
                    </a:lnTo>
                    <a:cubicBezTo>
                      <a:pt x="7380" y="982"/>
                      <a:pt x="5036" y="2249"/>
                      <a:pt x="2851" y="3738"/>
                    </a:cubicBezTo>
                    <a:cubicBezTo>
                      <a:pt x="2661" y="3864"/>
                      <a:pt x="2471" y="3991"/>
                      <a:pt x="2344" y="4086"/>
                    </a:cubicBezTo>
                    <a:cubicBezTo>
                      <a:pt x="2028" y="4276"/>
                      <a:pt x="1774" y="4434"/>
                      <a:pt x="1489" y="4688"/>
                    </a:cubicBezTo>
                    <a:cubicBezTo>
                      <a:pt x="951" y="6683"/>
                      <a:pt x="476" y="8773"/>
                      <a:pt x="1" y="11053"/>
                    </a:cubicBezTo>
                    <a:cubicBezTo>
                      <a:pt x="2851" y="9280"/>
                      <a:pt x="6050" y="8076"/>
                      <a:pt x="9343" y="7506"/>
                    </a:cubicBezTo>
                    <a:lnTo>
                      <a:pt x="9375" y="7601"/>
                    </a:lnTo>
                    <a:cubicBezTo>
                      <a:pt x="9470" y="7126"/>
                      <a:pt x="9438" y="6651"/>
                      <a:pt x="9216" y="6208"/>
                    </a:cubicBezTo>
                    <a:cubicBezTo>
                      <a:pt x="8710" y="5131"/>
                      <a:pt x="7570" y="4624"/>
                      <a:pt x="8076" y="3294"/>
                    </a:cubicBezTo>
                    <a:cubicBezTo>
                      <a:pt x="8488" y="2217"/>
                      <a:pt x="9407" y="1141"/>
                      <a:pt x="9850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6267743" y="1470312"/>
                <a:ext cx="149088" cy="637991"/>
              </a:xfrm>
              <a:custGeom>
                <a:rect b="b" l="l" r="r" t="t"/>
                <a:pathLst>
                  <a:path extrusionOk="0" h="25684" w="7285">
                    <a:moveTo>
                      <a:pt x="1838" y="0"/>
                    </a:moveTo>
                    <a:cubicBezTo>
                      <a:pt x="1774" y="380"/>
                      <a:pt x="1774" y="792"/>
                      <a:pt x="1838" y="1204"/>
                    </a:cubicBezTo>
                    <a:cubicBezTo>
                      <a:pt x="1901" y="1900"/>
                      <a:pt x="2028" y="2629"/>
                      <a:pt x="2249" y="3294"/>
                    </a:cubicBezTo>
                    <a:cubicBezTo>
                      <a:pt x="2471" y="4022"/>
                      <a:pt x="2978" y="4782"/>
                      <a:pt x="2883" y="5574"/>
                    </a:cubicBezTo>
                    <a:cubicBezTo>
                      <a:pt x="2819" y="6302"/>
                      <a:pt x="2249" y="6841"/>
                      <a:pt x="1711" y="7379"/>
                    </a:cubicBezTo>
                    <a:cubicBezTo>
                      <a:pt x="634" y="8456"/>
                      <a:pt x="191" y="10134"/>
                      <a:pt x="793" y="11591"/>
                    </a:cubicBezTo>
                    <a:cubicBezTo>
                      <a:pt x="1204" y="12509"/>
                      <a:pt x="2249" y="13491"/>
                      <a:pt x="1964" y="14600"/>
                    </a:cubicBezTo>
                    <a:cubicBezTo>
                      <a:pt x="1838" y="15201"/>
                      <a:pt x="1268" y="15581"/>
                      <a:pt x="983" y="16120"/>
                    </a:cubicBezTo>
                    <a:cubicBezTo>
                      <a:pt x="1" y="17861"/>
                      <a:pt x="1426" y="19952"/>
                      <a:pt x="2344" y="21345"/>
                    </a:cubicBezTo>
                    <a:cubicBezTo>
                      <a:pt x="3358" y="22865"/>
                      <a:pt x="4466" y="24259"/>
                      <a:pt x="5575" y="25684"/>
                    </a:cubicBezTo>
                    <a:cubicBezTo>
                      <a:pt x="5448" y="22517"/>
                      <a:pt x="5575" y="19223"/>
                      <a:pt x="5923" y="15835"/>
                    </a:cubicBezTo>
                    <a:lnTo>
                      <a:pt x="5828" y="15835"/>
                    </a:lnTo>
                    <a:cubicBezTo>
                      <a:pt x="5638" y="14948"/>
                      <a:pt x="5321" y="14061"/>
                      <a:pt x="4846" y="13269"/>
                    </a:cubicBezTo>
                    <a:cubicBezTo>
                      <a:pt x="4308" y="12319"/>
                      <a:pt x="3611" y="11496"/>
                      <a:pt x="2914" y="10704"/>
                    </a:cubicBezTo>
                    <a:cubicBezTo>
                      <a:pt x="2408" y="10103"/>
                      <a:pt x="1869" y="9533"/>
                      <a:pt x="1331" y="8962"/>
                    </a:cubicBezTo>
                    <a:lnTo>
                      <a:pt x="1584" y="8741"/>
                    </a:lnTo>
                    <a:cubicBezTo>
                      <a:pt x="2123" y="9311"/>
                      <a:pt x="2661" y="9881"/>
                      <a:pt x="3168" y="10483"/>
                    </a:cubicBezTo>
                    <a:cubicBezTo>
                      <a:pt x="3865" y="11274"/>
                      <a:pt x="4593" y="12129"/>
                      <a:pt x="5163" y="13111"/>
                    </a:cubicBezTo>
                    <a:cubicBezTo>
                      <a:pt x="5511" y="13713"/>
                      <a:pt x="5796" y="14378"/>
                      <a:pt x="6018" y="15075"/>
                    </a:cubicBezTo>
                    <a:cubicBezTo>
                      <a:pt x="6208" y="13269"/>
                      <a:pt x="6493" y="11433"/>
                      <a:pt x="6841" y="9533"/>
                    </a:cubicBezTo>
                    <a:cubicBezTo>
                      <a:pt x="6968" y="8836"/>
                      <a:pt x="7126" y="8107"/>
                      <a:pt x="7253" y="7442"/>
                    </a:cubicBezTo>
                    <a:lnTo>
                      <a:pt x="7253" y="7411"/>
                    </a:lnTo>
                    <a:cubicBezTo>
                      <a:pt x="7253" y="7411"/>
                      <a:pt x="7253" y="7379"/>
                      <a:pt x="7285" y="7347"/>
                    </a:cubicBezTo>
                    <a:lnTo>
                      <a:pt x="7285" y="7347"/>
                    </a:lnTo>
                    <a:lnTo>
                      <a:pt x="7221" y="7379"/>
                    </a:lnTo>
                    <a:cubicBezTo>
                      <a:pt x="5923" y="4592"/>
                      <a:pt x="4055" y="2059"/>
                      <a:pt x="1838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6379210" y="1854973"/>
                <a:ext cx="17539" cy="265117"/>
              </a:xfrm>
              <a:custGeom>
                <a:rect b="b" l="l" r="r" t="t"/>
                <a:pathLst>
                  <a:path extrusionOk="0" h="10673" w="857">
                    <a:moveTo>
                      <a:pt x="666" y="0"/>
                    </a:moveTo>
                    <a:cubicBezTo>
                      <a:pt x="698" y="95"/>
                      <a:pt x="729" y="190"/>
                      <a:pt x="729" y="285"/>
                    </a:cubicBezTo>
                    <a:lnTo>
                      <a:pt x="476" y="349"/>
                    </a:lnTo>
                    <a:cubicBezTo>
                      <a:pt x="128" y="3737"/>
                      <a:pt x="1" y="7031"/>
                      <a:pt x="128" y="10198"/>
                    </a:cubicBezTo>
                    <a:cubicBezTo>
                      <a:pt x="254" y="10356"/>
                      <a:pt x="381" y="10514"/>
                      <a:pt x="508" y="10673"/>
                    </a:cubicBezTo>
                    <a:cubicBezTo>
                      <a:pt x="508" y="10641"/>
                      <a:pt x="508" y="10609"/>
                      <a:pt x="508" y="10578"/>
                    </a:cubicBezTo>
                    <a:cubicBezTo>
                      <a:pt x="444" y="10419"/>
                      <a:pt x="444" y="10293"/>
                      <a:pt x="476" y="10134"/>
                    </a:cubicBezTo>
                    <a:cubicBezTo>
                      <a:pt x="349" y="6967"/>
                      <a:pt x="476" y="3642"/>
                      <a:pt x="856" y="222"/>
                    </a:cubicBezTo>
                    <a:lnTo>
                      <a:pt x="666" y="0"/>
                    </a:ln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6445328" y="1487600"/>
                <a:ext cx="2599" cy="4744"/>
              </a:xfrm>
              <a:custGeom>
                <a:rect b="b" l="l" r="r" t="t"/>
                <a:pathLst>
                  <a:path extrusionOk="0" h="191" w="127">
                    <a:moveTo>
                      <a:pt x="95" y="1"/>
                    </a:moveTo>
                    <a:lnTo>
                      <a:pt x="0" y="96"/>
                    </a:lnTo>
                    <a:lnTo>
                      <a:pt x="95" y="191"/>
                    </a:lnTo>
                    <a:cubicBezTo>
                      <a:pt x="95" y="159"/>
                      <a:pt x="127" y="96"/>
                      <a:pt x="127" y="33"/>
                    </a:cubicBezTo>
                    <a:lnTo>
                      <a:pt x="95" y="33"/>
                    </a:lnTo>
                    <a:cubicBezTo>
                      <a:pt x="95" y="33"/>
                      <a:pt x="95" y="1"/>
                      <a:pt x="95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5"/>
              <p:cNvSpPr/>
              <p:nvPr/>
            </p:nvSpPr>
            <p:spPr>
              <a:xfrm>
                <a:off x="6416167" y="1654371"/>
                <a:ext cx="20" cy="820"/>
              </a:xfrm>
              <a:custGeom>
                <a:rect b="b" l="l" r="r" t="t"/>
                <a:pathLst>
                  <a:path extrusionOk="0" h="33" w="1">
                    <a:moveTo>
                      <a:pt x="0" y="32"/>
                    </a:moveTo>
                    <a:lnTo>
                      <a:pt x="0" y="3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AC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5"/>
              <p:cNvSpPr/>
              <p:nvPr/>
            </p:nvSpPr>
            <p:spPr>
              <a:xfrm>
                <a:off x="6392184" y="1848663"/>
                <a:ext cx="5198" cy="11824"/>
              </a:xfrm>
              <a:custGeom>
                <a:rect b="b" l="l" r="r" t="t"/>
                <a:pathLst>
                  <a:path extrusionOk="0" h="476" w="254">
                    <a:moveTo>
                      <a:pt x="254" y="1"/>
                    </a:moveTo>
                    <a:lnTo>
                      <a:pt x="254" y="1"/>
                    </a:lnTo>
                    <a:cubicBezTo>
                      <a:pt x="190" y="64"/>
                      <a:pt x="95" y="128"/>
                      <a:pt x="0" y="191"/>
                    </a:cubicBezTo>
                    <a:cubicBezTo>
                      <a:pt x="0" y="223"/>
                      <a:pt x="32" y="223"/>
                      <a:pt x="32" y="254"/>
                    </a:cubicBezTo>
                    <a:lnTo>
                      <a:pt x="222" y="476"/>
                    </a:lnTo>
                    <a:cubicBezTo>
                      <a:pt x="222" y="318"/>
                      <a:pt x="222" y="159"/>
                      <a:pt x="254" y="1"/>
                    </a:cubicBezTo>
                    <a:close/>
                  </a:path>
                </a:pathLst>
              </a:custGeom>
              <a:solidFill>
                <a:srgbClr val="7AC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5"/>
              <p:cNvSpPr/>
              <p:nvPr/>
            </p:nvSpPr>
            <p:spPr>
              <a:xfrm>
                <a:off x="6447272" y="1486035"/>
                <a:ext cx="1310" cy="2385"/>
              </a:xfrm>
              <a:custGeom>
                <a:rect b="b" l="l" r="r" t="t"/>
                <a:pathLst>
                  <a:path extrusionOk="0" h="96" w="64">
                    <a:moveTo>
                      <a:pt x="64" y="1"/>
                    </a:moveTo>
                    <a:cubicBezTo>
                      <a:pt x="32" y="32"/>
                      <a:pt x="32" y="64"/>
                      <a:pt x="0" y="64"/>
                    </a:cubicBezTo>
                    <a:cubicBezTo>
                      <a:pt x="0" y="64"/>
                      <a:pt x="0" y="96"/>
                      <a:pt x="0" y="96"/>
                    </a:cubicBezTo>
                    <a:lnTo>
                      <a:pt x="32" y="96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7AC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5"/>
              <p:cNvSpPr/>
              <p:nvPr/>
            </p:nvSpPr>
            <p:spPr>
              <a:xfrm>
                <a:off x="6305335" y="1180040"/>
                <a:ext cx="323429" cy="673388"/>
              </a:xfrm>
              <a:custGeom>
                <a:rect b="b" l="l" r="r" t="t"/>
                <a:pathLst>
                  <a:path extrusionOk="0" h="27109" w="15804">
                    <a:moveTo>
                      <a:pt x="11465" y="0"/>
                    </a:moveTo>
                    <a:cubicBezTo>
                      <a:pt x="10863" y="1267"/>
                      <a:pt x="10261" y="2597"/>
                      <a:pt x="9723" y="3991"/>
                    </a:cubicBezTo>
                    <a:cubicBezTo>
                      <a:pt x="8805" y="6366"/>
                      <a:pt x="7981" y="8836"/>
                      <a:pt x="7221" y="11560"/>
                    </a:cubicBezTo>
                    <a:cubicBezTo>
                      <a:pt x="6936" y="8519"/>
                      <a:pt x="6144" y="5606"/>
                      <a:pt x="4878" y="2819"/>
                    </a:cubicBezTo>
                    <a:lnTo>
                      <a:pt x="4561" y="2977"/>
                    </a:lnTo>
                    <a:cubicBezTo>
                      <a:pt x="5923" y="5954"/>
                      <a:pt x="6715" y="9121"/>
                      <a:pt x="6936" y="12383"/>
                    </a:cubicBezTo>
                    <a:cubicBezTo>
                      <a:pt x="6968" y="12383"/>
                      <a:pt x="7000" y="12351"/>
                      <a:pt x="7000" y="12320"/>
                    </a:cubicBezTo>
                    <a:lnTo>
                      <a:pt x="7000" y="12415"/>
                    </a:lnTo>
                    <a:cubicBezTo>
                      <a:pt x="6968" y="12478"/>
                      <a:pt x="6968" y="12541"/>
                      <a:pt x="6936" y="12605"/>
                    </a:cubicBezTo>
                    <a:cubicBezTo>
                      <a:pt x="6461" y="14473"/>
                      <a:pt x="5986" y="16437"/>
                      <a:pt x="5543" y="18558"/>
                    </a:cubicBezTo>
                    <a:cubicBezTo>
                      <a:pt x="4213" y="15835"/>
                      <a:pt x="2344" y="13333"/>
                      <a:pt x="96" y="11306"/>
                    </a:cubicBezTo>
                    <a:cubicBezTo>
                      <a:pt x="64" y="11338"/>
                      <a:pt x="64" y="11370"/>
                      <a:pt x="32" y="11433"/>
                    </a:cubicBezTo>
                    <a:cubicBezTo>
                      <a:pt x="32" y="11496"/>
                      <a:pt x="1" y="11591"/>
                      <a:pt x="1" y="11686"/>
                    </a:cubicBezTo>
                    <a:cubicBezTo>
                      <a:pt x="2249" y="13776"/>
                      <a:pt x="4118" y="16310"/>
                      <a:pt x="5384" y="19065"/>
                    </a:cubicBezTo>
                    <a:lnTo>
                      <a:pt x="5448" y="19033"/>
                    </a:lnTo>
                    <a:lnTo>
                      <a:pt x="5448" y="19033"/>
                    </a:lnTo>
                    <a:cubicBezTo>
                      <a:pt x="5448" y="19065"/>
                      <a:pt x="5448" y="19097"/>
                      <a:pt x="5416" y="19128"/>
                    </a:cubicBezTo>
                    <a:cubicBezTo>
                      <a:pt x="5289" y="19825"/>
                      <a:pt x="5163" y="20522"/>
                      <a:pt x="5004" y="21250"/>
                    </a:cubicBezTo>
                    <a:cubicBezTo>
                      <a:pt x="4656" y="23119"/>
                      <a:pt x="4403" y="24955"/>
                      <a:pt x="4181" y="26761"/>
                    </a:cubicBezTo>
                    <a:cubicBezTo>
                      <a:pt x="4213" y="26887"/>
                      <a:pt x="4244" y="27014"/>
                      <a:pt x="4276" y="27109"/>
                    </a:cubicBezTo>
                    <a:cubicBezTo>
                      <a:pt x="4339" y="27046"/>
                      <a:pt x="4434" y="26982"/>
                      <a:pt x="4529" y="26919"/>
                    </a:cubicBezTo>
                    <a:cubicBezTo>
                      <a:pt x="4719" y="25082"/>
                      <a:pt x="5004" y="23214"/>
                      <a:pt x="5353" y="21314"/>
                    </a:cubicBezTo>
                    <a:cubicBezTo>
                      <a:pt x="5479" y="20648"/>
                      <a:pt x="5606" y="19983"/>
                      <a:pt x="5733" y="19350"/>
                    </a:cubicBezTo>
                    <a:cubicBezTo>
                      <a:pt x="8583" y="17513"/>
                      <a:pt x="11813" y="16278"/>
                      <a:pt x="15139" y="15708"/>
                    </a:cubicBezTo>
                    <a:cubicBezTo>
                      <a:pt x="15170" y="15613"/>
                      <a:pt x="15170" y="15518"/>
                      <a:pt x="15202" y="15423"/>
                    </a:cubicBezTo>
                    <a:lnTo>
                      <a:pt x="15202" y="15360"/>
                    </a:lnTo>
                    <a:cubicBezTo>
                      <a:pt x="11908" y="15898"/>
                      <a:pt x="8678" y="17102"/>
                      <a:pt x="5828" y="18875"/>
                    </a:cubicBezTo>
                    <a:cubicBezTo>
                      <a:pt x="6303" y="16627"/>
                      <a:pt x="6810" y="14505"/>
                      <a:pt x="7316" y="12510"/>
                    </a:cubicBezTo>
                    <a:cubicBezTo>
                      <a:pt x="7601" y="12256"/>
                      <a:pt x="7855" y="12098"/>
                      <a:pt x="8171" y="11908"/>
                    </a:cubicBezTo>
                    <a:cubicBezTo>
                      <a:pt x="8330" y="11813"/>
                      <a:pt x="8488" y="11686"/>
                      <a:pt x="8678" y="11560"/>
                    </a:cubicBezTo>
                    <a:cubicBezTo>
                      <a:pt x="10863" y="10071"/>
                      <a:pt x="13207" y="8804"/>
                      <a:pt x="15677" y="7823"/>
                    </a:cubicBezTo>
                    <a:cubicBezTo>
                      <a:pt x="15740" y="7664"/>
                      <a:pt x="15772" y="7538"/>
                      <a:pt x="15804" y="7379"/>
                    </a:cubicBezTo>
                    <a:lnTo>
                      <a:pt x="15804" y="7379"/>
                    </a:lnTo>
                    <a:cubicBezTo>
                      <a:pt x="13238" y="8393"/>
                      <a:pt x="10768" y="9691"/>
                      <a:pt x="8488" y="11275"/>
                    </a:cubicBezTo>
                    <a:cubicBezTo>
                      <a:pt x="8298" y="11401"/>
                      <a:pt x="8140" y="11496"/>
                      <a:pt x="7981" y="11591"/>
                    </a:cubicBezTo>
                    <a:cubicBezTo>
                      <a:pt x="7791" y="11718"/>
                      <a:pt x="7633" y="11813"/>
                      <a:pt x="7475" y="11940"/>
                    </a:cubicBezTo>
                    <a:cubicBezTo>
                      <a:pt x="8235" y="9121"/>
                      <a:pt x="9090" y="6556"/>
                      <a:pt x="10040" y="4117"/>
                    </a:cubicBezTo>
                    <a:cubicBezTo>
                      <a:pt x="10578" y="2724"/>
                      <a:pt x="11180" y="1394"/>
                      <a:pt x="11813" y="127"/>
                    </a:cubicBezTo>
                    <a:cubicBezTo>
                      <a:pt x="11687" y="95"/>
                      <a:pt x="11592" y="32"/>
                      <a:pt x="11465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5"/>
              <p:cNvSpPr/>
              <p:nvPr/>
            </p:nvSpPr>
            <p:spPr>
              <a:xfrm>
                <a:off x="6396727" y="1738551"/>
                <a:ext cx="176286" cy="121940"/>
              </a:xfrm>
              <a:custGeom>
                <a:rect b="b" l="l" r="r" t="t"/>
                <a:pathLst>
                  <a:path extrusionOk="0" h="4909" w="8614">
                    <a:moveTo>
                      <a:pt x="8614" y="0"/>
                    </a:moveTo>
                    <a:lnTo>
                      <a:pt x="8614" y="0"/>
                    </a:lnTo>
                    <a:cubicBezTo>
                      <a:pt x="5479" y="824"/>
                      <a:pt x="2534" y="2344"/>
                      <a:pt x="32" y="4434"/>
                    </a:cubicBezTo>
                    <a:cubicBezTo>
                      <a:pt x="32" y="4592"/>
                      <a:pt x="0" y="4751"/>
                      <a:pt x="0" y="4909"/>
                    </a:cubicBezTo>
                    <a:cubicBezTo>
                      <a:pt x="2470" y="2755"/>
                      <a:pt x="5415" y="1204"/>
                      <a:pt x="8582" y="380"/>
                    </a:cubicBezTo>
                    <a:cubicBezTo>
                      <a:pt x="8582" y="254"/>
                      <a:pt x="8614" y="127"/>
                      <a:pt x="8614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5"/>
              <p:cNvSpPr/>
              <p:nvPr/>
            </p:nvSpPr>
            <p:spPr>
              <a:xfrm>
                <a:off x="6294960" y="1687407"/>
                <a:ext cx="95940" cy="176240"/>
              </a:xfrm>
              <a:custGeom>
                <a:rect b="b" l="l" r="r" t="t"/>
                <a:pathLst>
                  <a:path extrusionOk="0" h="7095" w="4688">
                    <a:moveTo>
                      <a:pt x="286" y="1"/>
                    </a:moveTo>
                    <a:lnTo>
                      <a:pt x="1" y="222"/>
                    </a:lnTo>
                    <a:cubicBezTo>
                      <a:pt x="539" y="793"/>
                      <a:pt x="1078" y="1363"/>
                      <a:pt x="1584" y="1964"/>
                    </a:cubicBezTo>
                    <a:cubicBezTo>
                      <a:pt x="2281" y="2756"/>
                      <a:pt x="2978" y="3579"/>
                      <a:pt x="3548" y="4529"/>
                    </a:cubicBezTo>
                    <a:cubicBezTo>
                      <a:pt x="3991" y="5321"/>
                      <a:pt x="4308" y="6208"/>
                      <a:pt x="4498" y="7095"/>
                    </a:cubicBezTo>
                    <a:lnTo>
                      <a:pt x="4593" y="7063"/>
                    </a:lnTo>
                    <a:cubicBezTo>
                      <a:pt x="4625" y="6841"/>
                      <a:pt x="4656" y="6588"/>
                      <a:pt x="4688" y="6335"/>
                    </a:cubicBezTo>
                    <a:cubicBezTo>
                      <a:pt x="4466" y="5638"/>
                      <a:pt x="4181" y="4973"/>
                      <a:pt x="3833" y="4371"/>
                    </a:cubicBezTo>
                    <a:cubicBezTo>
                      <a:pt x="3295" y="3389"/>
                      <a:pt x="2566" y="2534"/>
                      <a:pt x="1869" y="1743"/>
                    </a:cubicBezTo>
                    <a:cubicBezTo>
                      <a:pt x="1331" y="1141"/>
                      <a:pt x="793" y="571"/>
                      <a:pt x="286" y="1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5"/>
              <p:cNvSpPr/>
              <p:nvPr/>
            </p:nvSpPr>
            <p:spPr>
              <a:xfrm>
                <a:off x="6388930" y="1844739"/>
                <a:ext cx="5219" cy="18903"/>
              </a:xfrm>
              <a:custGeom>
                <a:rect b="b" l="l" r="r" t="t"/>
                <a:pathLst>
                  <a:path extrusionOk="0" h="761" w="255">
                    <a:moveTo>
                      <a:pt x="96" y="1"/>
                    </a:moveTo>
                    <a:cubicBezTo>
                      <a:pt x="64" y="254"/>
                      <a:pt x="33" y="507"/>
                      <a:pt x="1" y="761"/>
                    </a:cubicBezTo>
                    <a:lnTo>
                      <a:pt x="254" y="697"/>
                    </a:lnTo>
                    <a:cubicBezTo>
                      <a:pt x="223" y="602"/>
                      <a:pt x="191" y="507"/>
                      <a:pt x="191" y="412"/>
                    </a:cubicBezTo>
                    <a:lnTo>
                      <a:pt x="159" y="381"/>
                    </a:lnTo>
                    <a:cubicBezTo>
                      <a:pt x="159" y="381"/>
                      <a:pt x="159" y="349"/>
                      <a:pt x="159" y="349"/>
                    </a:cubicBezTo>
                    <a:cubicBezTo>
                      <a:pt x="159" y="222"/>
                      <a:pt x="128" y="127"/>
                      <a:pt x="96" y="1"/>
                    </a:cubicBezTo>
                    <a:close/>
                  </a:path>
                </a:pathLst>
              </a:custGeom>
              <a:solidFill>
                <a:srgbClr val="7AC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5"/>
              <p:cNvSpPr/>
              <p:nvPr/>
            </p:nvSpPr>
            <p:spPr>
              <a:xfrm>
                <a:off x="6392184" y="1853383"/>
                <a:ext cx="675" cy="1615"/>
              </a:xfrm>
              <a:custGeom>
                <a:rect b="b" l="l" r="r" t="t"/>
                <a:pathLst>
                  <a:path extrusionOk="0" h="65" w="33">
                    <a:moveTo>
                      <a:pt x="0" y="1"/>
                    </a:moveTo>
                    <a:cubicBezTo>
                      <a:pt x="0" y="1"/>
                      <a:pt x="0" y="33"/>
                      <a:pt x="0" y="33"/>
                    </a:cubicBezTo>
                    <a:lnTo>
                      <a:pt x="32" y="64"/>
                    </a:lnTo>
                    <a:cubicBezTo>
                      <a:pt x="32" y="33"/>
                      <a:pt x="0" y="33"/>
                      <a:pt x="0" y="1"/>
                    </a:cubicBezTo>
                    <a:close/>
                  </a:path>
                </a:pathLst>
              </a:custGeom>
              <a:solidFill>
                <a:srgbClr val="7AC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5"/>
              <p:cNvSpPr/>
              <p:nvPr/>
            </p:nvSpPr>
            <p:spPr>
              <a:xfrm>
                <a:off x="6096010" y="1494182"/>
                <a:ext cx="331206" cy="663675"/>
              </a:xfrm>
              <a:custGeom>
                <a:rect b="b" l="l" r="r" t="t"/>
                <a:pathLst>
                  <a:path extrusionOk="0" h="26718" w="16184">
                    <a:moveTo>
                      <a:pt x="3151" y="1"/>
                    </a:moveTo>
                    <a:cubicBezTo>
                      <a:pt x="2694" y="1"/>
                      <a:pt x="2235" y="202"/>
                      <a:pt x="1806" y="718"/>
                    </a:cubicBezTo>
                    <a:cubicBezTo>
                      <a:pt x="1204" y="1509"/>
                      <a:pt x="1996" y="2681"/>
                      <a:pt x="1489" y="3441"/>
                    </a:cubicBezTo>
                    <a:cubicBezTo>
                      <a:pt x="1014" y="4106"/>
                      <a:pt x="286" y="4138"/>
                      <a:pt x="159" y="5120"/>
                    </a:cubicBezTo>
                    <a:cubicBezTo>
                      <a:pt x="1" y="6545"/>
                      <a:pt x="1584" y="7463"/>
                      <a:pt x="2217" y="8572"/>
                    </a:cubicBezTo>
                    <a:cubicBezTo>
                      <a:pt x="2756" y="9458"/>
                      <a:pt x="2027" y="9997"/>
                      <a:pt x="1806" y="10820"/>
                    </a:cubicBezTo>
                    <a:cubicBezTo>
                      <a:pt x="1647" y="11485"/>
                      <a:pt x="1901" y="12087"/>
                      <a:pt x="2312" y="12593"/>
                    </a:cubicBezTo>
                    <a:cubicBezTo>
                      <a:pt x="3041" y="13480"/>
                      <a:pt x="4403" y="14050"/>
                      <a:pt x="4371" y="15380"/>
                    </a:cubicBezTo>
                    <a:cubicBezTo>
                      <a:pt x="4339" y="16489"/>
                      <a:pt x="4308" y="17502"/>
                      <a:pt x="5416" y="18104"/>
                    </a:cubicBezTo>
                    <a:cubicBezTo>
                      <a:pt x="6176" y="18547"/>
                      <a:pt x="7474" y="18832"/>
                      <a:pt x="7569" y="19877"/>
                    </a:cubicBezTo>
                    <a:cubicBezTo>
                      <a:pt x="7601" y="20257"/>
                      <a:pt x="7411" y="20606"/>
                      <a:pt x="7411" y="20986"/>
                    </a:cubicBezTo>
                    <a:cubicBezTo>
                      <a:pt x="7411" y="21556"/>
                      <a:pt x="7886" y="22062"/>
                      <a:pt x="8393" y="22348"/>
                    </a:cubicBezTo>
                    <a:cubicBezTo>
                      <a:pt x="9533" y="23044"/>
                      <a:pt x="10546" y="23741"/>
                      <a:pt x="11465" y="24723"/>
                    </a:cubicBezTo>
                    <a:cubicBezTo>
                      <a:pt x="11875" y="25133"/>
                      <a:pt x="13322" y="25983"/>
                      <a:pt x="12957" y="26709"/>
                    </a:cubicBezTo>
                    <a:lnTo>
                      <a:pt x="12957" y="26709"/>
                    </a:lnTo>
                    <a:cubicBezTo>
                      <a:pt x="13653" y="25351"/>
                      <a:pt x="14379" y="24023"/>
                      <a:pt x="14948" y="22633"/>
                    </a:cubicBezTo>
                    <a:cubicBezTo>
                      <a:pt x="15455" y="21461"/>
                      <a:pt x="16183" y="19782"/>
                      <a:pt x="15233" y="18642"/>
                    </a:cubicBezTo>
                    <a:cubicBezTo>
                      <a:pt x="14948" y="18294"/>
                      <a:pt x="14505" y="18072"/>
                      <a:pt x="14315" y="17661"/>
                    </a:cubicBezTo>
                    <a:cubicBezTo>
                      <a:pt x="13967" y="16900"/>
                      <a:pt x="14600" y="16045"/>
                      <a:pt x="14758" y="15317"/>
                    </a:cubicBezTo>
                    <a:cubicBezTo>
                      <a:pt x="14980" y="14177"/>
                      <a:pt x="14442" y="13005"/>
                      <a:pt x="13492" y="12372"/>
                    </a:cubicBezTo>
                    <a:cubicBezTo>
                      <a:pt x="13048" y="12087"/>
                      <a:pt x="12573" y="11738"/>
                      <a:pt x="12415" y="11232"/>
                    </a:cubicBezTo>
                    <a:cubicBezTo>
                      <a:pt x="12225" y="10662"/>
                      <a:pt x="12478" y="10060"/>
                      <a:pt x="12542" y="9522"/>
                    </a:cubicBezTo>
                    <a:cubicBezTo>
                      <a:pt x="12605" y="8983"/>
                      <a:pt x="12605" y="8445"/>
                      <a:pt x="12573" y="7938"/>
                    </a:cubicBezTo>
                    <a:cubicBezTo>
                      <a:pt x="12542" y="7558"/>
                      <a:pt x="12478" y="7210"/>
                      <a:pt x="12320" y="6861"/>
                    </a:cubicBezTo>
                    <a:cubicBezTo>
                      <a:pt x="12035" y="6228"/>
                      <a:pt x="11370" y="5975"/>
                      <a:pt x="10831" y="5595"/>
                    </a:cubicBezTo>
                    <a:cubicBezTo>
                      <a:pt x="9565" y="4676"/>
                      <a:pt x="9850" y="3251"/>
                      <a:pt x="9153" y="2016"/>
                    </a:cubicBezTo>
                    <a:cubicBezTo>
                      <a:pt x="8802" y="1402"/>
                      <a:pt x="8383" y="1235"/>
                      <a:pt x="7929" y="1235"/>
                    </a:cubicBezTo>
                    <a:cubicBezTo>
                      <a:pt x="7563" y="1235"/>
                      <a:pt x="7173" y="1344"/>
                      <a:pt x="6778" y="1414"/>
                    </a:cubicBezTo>
                    <a:cubicBezTo>
                      <a:pt x="6594" y="1447"/>
                      <a:pt x="6406" y="1472"/>
                      <a:pt x="6220" y="1472"/>
                    </a:cubicBezTo>
                    <a:cubicBezTo>
                      <a:pt x="5861" y="1472"/>
                      <a:pt x="5507" y="1379"/>
                      <a:pt x="5194" y="1066"/>
                    </a:cubicBezTo>
                    <a:cubicBezTo>
                      <a:pt x="4593" y="504"/>
                      <a:pt x="3873" y="1"/>
                      <a:pt x="3151" y="1"/>
                    </a:cubicBezTo>
                    <a:close/>
                    <a:moveTo>
                      <a:pt x="12957" y="26709"/>
                    </a:moveTo>
                    <a:lnTo>
                      <a:pt x="12957" y="26709"/>
                    </a:lnTo>
                    <a:cubicBezTo>
                      <a:pt x="12956" y="26712"/>
                      <a:pt x="12955" y="26715"/>
                      <a:pt x="12953" y="26718"/>
                    </a:cubicBezTo>
                    <a:cubicBezTo>
                      <a:pt x="12955" y="26715"/>
                      <a:pt x="12956" y="26712"/>
                      <a:pt x="12957" y="26709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5"/>
              <p:cNvSpPr/>
              <p:nvPr/>
            </p:nvSpPr>
            <p:spPr>
              <a:xfrm>
                <a:off x="6127115" y="1475031"/>
                <a:ext cx="245662" cy="715864"/>
              </a:xfrm>
              <a:custGeom>
                <a:rect b="b" l="l" r="r" t="t"/>
                <a:pathLst>
                  <a:path extrusionOk="0" h="28819" w="12004">
                    <a:moveTo>
                      <a:pt x="286" y="0"/>
                    </a:moveTo>
                    <a:lnTo>
                      <a:pt x="1" y="222"/>
                    </a:lnTo>
                    <a:cubicBezTo>
                      <a:pt x="856" y="1299"/>
                      <a:pt x="1711" y="2502"/>
                      <a:pt x="2503" y="3769"/>
                    </a:cubicBezTo>
                    <a:cubicBezTo>
                      <a:pt x="4561" y="7031"/>
                      <a:pt x="6398" y="10768"/>
                      <a:pt x="8298" y="15550"/>
                    </a:cubicBezTo>
                    <a:cubicBezTo>
                      <a:pt x="10071" y="20142"/>
                      <a:pt x="11212" y="24607"/>
                      <a:pt x="11655" y="28819"/>
                    </a:cubicBezTo>
                    <a:lnTo>
                      <a:pt x="12003" y="28787"/>
                    </a:lnTo>
                    <a:cubicBezTo>
                      <a:pt x="11560" y="24544"/>
                      <a:pt x="10420" y="20047"/>
                      <a:pt x="8615" y="15423"/>
                    </a:cubicBezTo>
                    <a:cubicBezTo>
                      <a:pt x="6715" y="10641"/>
                      <a:pt x="4878" y="6872"/>
                      <a:pt x="2788" y="3579"/>
                    </a:cubicBezTo>
                    <a:cubicBezTo>
                      <a:pt x="1996" y="2280"/>
                      <a:pt x="1141" y="1109"/>
                      <a:pt x="286" y="0"/>
                    </a:cubicBezTo>
                    <a:close/>
                  </a:path>
                </a:pathLst>
              </a:custGeom>
              <a:solidFill>
                <a:srgbClr val="2335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>
                <a:off x="6329319" y="1825066"/>
                <a:ext cx="53802" cy="143997"/>
              </a:xfrm>
              <a:custGeom>
                <a:rect b="b" l="l" r="r" t="t"/>
                <a:pathLst>
                  <a:path extrusionOk="0" h="5797" w="2629">
                    <a:moveTo>
                      <a:pt x="2344" y="1"/>
                    </a:moveTo>
                    <a:cubicBezTo>
                      <a:pt x="2027" y="508"/>
                      <a:pt x="1742" y="1014"/>
                      <a:pt x="1426" y="1489"/>
                    </a:cubicBezTo>
                    <a:cubicBezTo>
                      <a:pt x="1046" y="2154"/>
                      <a:pt x="634" y="2883"/>
                      <a:pt x="349" y="3674"/>
                    </a:cubicBezTo>
                    <a:cubicBezTo>
                      <a:pt x="127" y="4371"/>
                      <a:pt x="0" y="5068"/>
                      <a:pt x="0" y="5765"/>
                    </a:cubicBezTo>
                    <a:lnTo>
                      <a:pt x="349" y="5796"/>
                    </a:lnTo>
                    <a:cubicBezTo>
                      <a:pt x="349" y="5100"/>
                      <a:pt x="475" y="4435"/>
                      <a:pt x="697" y="3801"/>
                    </a:cubicBezTo>
                    <a:cubicBezTo>
                      <a:pt x="951" y="3041"/>
                      <a:pt x="1362" y="2313"/>
                      <a:pt x="1742" y="1679"/>
                    </a:cubicBezTo>
                    <a:cubicBezTo>
                      <a:pt x="2027" y="1173"/>
                      <a:pt x="2344" y="666"/>
                      <a:pt x="2629" y="191"/>
                    </a:cubicBezTo>
                    <a:lnTo>
                      <a:pt x="2344" y="1"/>
                    </a:lnTo>
                    <a:close/>
                  </a:path>
                </a:pathLst>
              </a:custGeom>
              <a:solidFill>
                <a:srgbClr val="2335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5"/>
              <p:cNvSpPr/>
              <p:nvPr/>
            </p:nvSpPr>
            <p:spPr>
              <a:xfrm>
                <a:off x="6246358" y="2151529"/>
                <a:ext cx="233997" cy="283996"/>
              </a:xfrm>
              <a:custGeom>
                <a:rect b="b" l="l" r="r" t="t"/>
                <a:pathLst>
                  <a:path extrusionOk="0" h="11433" w="11434">
                    <a:moveTo>
                      <a:pt x="1" y="0"/>
                    </a:moveTo>
                    <a:lnTo>
                      <a:pt x="1996" y="11433"/>
                    </a:lnTo>
                    <a:lnTo>
                      <a:pt x="9438" y="11433"/>
                    </a:lnTo>
                    <a:lnTo>
                      <a:pt x="11433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5"/>
              <p:cNvSpPr/>
              <p:nvPr/>
            </p:nvSpPr>
            <p:spPr>
              <a:xfrm>
                <a:off x="6217197" y="2071298"/>
                <a:ext cx="291667" cy="80258"/>
              </a:xfrm>
              <a:custGeom>
                <a:rect b="b" l="l" r="r" t="t"/>
                <a:pathLst>
                  <a:path extrusionOk="0" h="3231" w="14252">
                    <a:moveTo>
                      <a:pt x="1" y="0"/>
                    </a:moveTo>
                    <a:lnTo>
                      <a:pt x="1" y="3230"/>
                    </a:lnTo>
                    <a:lnTo>
                      <a:pt x="14252" y="3230"/>
                    </a:lnTo>
                    <a:lnTo>
                      <a:pt x="14252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5"/>
              <p:cNvSpPr/>
              <p:nvPr/>
            </p:nvSpPr>
            <p:spPr>
              <a:xfrm>
                <a:off x="6246358" y="2151529"/>
                <a:ext cx="233997" cy="37782"/>
              </a:xfrm>
              <a:custGeom>
                <a:rect b="b" l="l" r="r" t="t"/>
                <a:pathLst>
                  <a:path extrusionOk="0" h="1521" w="11434">
                    <a:moveTo>
                      <a:pt x="1" y="0"/>
                    </a:moveTo>
                    <a:lnTo>
                      <a:pt x="254" y="1521"/>
                    </a:lnTo>
                    <a:lnTo>
                      <a:pt x="11180" y="1521"/>
                    </a:lnTo>
                    <a:lnTo>
                      <a:pt x="11433" y="0"/>
                    </a:ln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5"/>
              <p:cNvSpPr/>
              <p:nvPr/>
            </p:nvSpPr>
            <p:spPr>
              <a:xfrm>
                <a:off x="6720752" y="889570"/>
                <a:ext cx="611842" cy="794334"/>
              </a:xfrm>
              <a:custGeom>
                <a:rect b="b" l="l" r="r" t="t"/>
                <a:pathLst>
                  <a:path extrusionOk="0" h="31978" w="29897">
                    <a:moveTo>
                      <a:pt x="13297" y="0"/>
                    </a:moveTo>
                    <a:cubicBezTo>
                      <a:pt x="12541" y="0"/>
                      <a:pt x="11808" y="149"/>
                      <a:pt x="11116" y="547"/>
                    </a:cubicBezTo>
                    <a:cubicBezTo>
                      <a:pt x="10515" y="895"/>
                      <a:pt x="9976" y="1307"/>
                      <a:pt x="9375" y="1687"/>
                    </a:cubicBezTo>
                    <a:cubicBezTo>
                      <a:pt x="8076" y="2447"/>
                      <a:pt x="6651" y="2827"/>
                      <a:pt x="5416" y="3777"/>
                    </a:cubicBezTo>
                    <a:cubicBezTo>
                      <a:pt x="3389" y="5392"/>
                      <a:pt x="1267" y="8432"/>
                      <a:pt x="2502" y="11124"/>
                    </a:cubicBezTo>
                    <a:cubicBezTo>
                      <a:pt x="2882" y="11948"/>
                      <a:pt x="3611" y="12739"/>
                      <a:pt x="3452" y="13626"/>
                    </a:cubicBezTo>
                    <a:cubicBezTo>
                      <a:pt x="3421" y="13975"/>
                      <a:pt x="3231" y="14291"/>
                      <a:pt x="3041" y="14608"/>
                    </a:cubicBezTo>
                    <a:cubicBezTo>
                      <a:pt x="2217" y="15906"/>
                      <a:pt x="1046" y="17078"/>
                      <a:pt x="982" y="18662"/>
                    </a:cubicBezTo>
                    <a:cubicBezTo>
                      <a:pt x="951" y="18947"/>
                      <a:pt x="982" y="19263"/>
                      <a:pt x="1077" y="19517"/>
                    </a:cubicBezTo>
                    <a:cubicBezTo>
                      <a:pt x="1172" y="19833"/>
                      <a:pt x="1362" y="20055"/>
                      <a:pt x="1521" y="20340"/>
                    </a:cubicBezTo>
                    <a:cubicBezTo>
                      <a:pt x="2217" y="21543"/>
                      <a:pt x="1647" y="22367"/>
                      <a:pt x="1014" y="23475"/>
                    </a:cubicBezTo>
                    <a:cubicBezTo>
                      <a:pt x="159" y="24964"/>
                      <a:pt x="1" y="26895"/>
                      <a:pt x="761" y="28447"/>
                    </a:cubicBezTo>
                    <a:cubicBezTo>
                      <a:pt x="1452" y="29859"/>
                      <a:pt x="2983" y="30852"/>
                      <a:pt x="4542" y="30852"/>
                    </a:cubicBezTo>
                    <a:cubicBezTo>
                      <a:pt x="4696" y="30852"/>
                      <a:pt x="4850" y="30842"/>
                      <a:pt x="5004" y="30822"/>
                    </a:cubicBezTo>
                    <a:cubicBezTo>
                      <a:pt x="6303" y="30632"/>
                      <a:pt x="7253" y="29651"/>
                      <a:pt x="8456" y="29366"/>
                    </a:cubicBezTo>
                    <a:cubicBezTo>
                      <a:pt x="9783" y="29026"/>
                      <a:pt x="11110" y="28446"/>
                      <a:pt x="12525" y="28446"/>
                    </a:cubicBezTo>
                    <a:cubicBezTo>
                      <a:pt x="12562" y="28446"/>
                      <a:pt x="12599" y="28446"/>
                      <a:pt x="12637" y="28447"/>
                    </a:cubicBezTo>
                    <a:cubicBezTo>
                      <a:pt x="14948" y="28511"/>
                      <a:pt x="16627" y="29461"/>
                      <a:pt x="18464" y="30791"/>
                    </a:cubicBezTo>
                    <a:cubicBezTo>
                      <a:pt x="19573" y="31569"/>
                      <a:pt x="20994" y="31977"/>
                      <a:pt x="22402" y="31977"/>
                    </a:cubicBezTo>
                    <a:cubicBezTo>
                      <a:pt x="23285" y="31977"/>
                      <a:pt x="24163" y="31817"/>
                      <a:pt x="24956" y="31487"/>
                    </a:cubicBezTo>
                    <a:cubicBezTo>
                      <a:pt x="24956" y="31487"/>
                      <a:pt x="24956" y="31487"/>
                      <a:pt x="24956" y="31456"/>
                    </a:cubicBezTo>
                    <a:cubicBezTo>
                      <a:pt x="25969" y="31044"/>
                      <a:pt x="26856" y="30442"/>
                      <a:pt x="27743" y="29809"/>
                    </a:cubicBezTo>
                    <a:cubicBezTo>
                      <a:pt x="28313" y="29397"/>
                      <a:pt x="28914" y="28954"/>
                      <a:pt x="29263" y="28321"/>
                    </a:cubicBezTo>
                    <a:cubicBezTo>
                      <a:pt x="29548" y="27877"/>
                      <a:pt x="29643" y="27339"/>
                      <a:pt x="29706" y="26832"/>
                    </a:cubicBezTo>
                    <a:cubicBezTo>
                      <a:pt x="29896" y="24679"/>
                      <a:pt x="29136" y="22462"/>
                      <a:pt x="27648" y="20910"/>
                    </a:cubicBezTo>
                    <a:cubicBezTo>
                      <a:pt x="27363" y="20625"/>
                      <a:pt x="27046" y="20340"/>
                      <a:pt x="26856" y="19992"/>
                    </a:cubicBezTo>
                    <a:cubicBezTo>
                      <a:pt x="25938" y="18440"/>
                      <a:pt x="27426" y="16191"/>
                      <a:pt x="26413" y="14671"/>
                    </a:cubicBezTo>
                    <a:cubicBezTo>
                      <a:pt x="25906" y="13943"/>
                      <a:pt x="25019" y="13658"/>
                      <a:pt x="24322" y="13151"/>
                    </a:cubicBezTo>
                    <a:cubicBezTo>
                      <a:pt x="22011" y="11504"/>
                      <a:pt x="22866" y="8781"/>
                      <a:pt x="22327" y="6437"/>
                    </a:cubicBezTo>
                    <a:cubicBezTo>
                      <a:pt x="21567" y="2954"/>
                      <a:pt x="17799" y="547"/>
                      <a:pt x="14473" y="104"/>
                    </a:cubicBezTo>
                    <a:cubicBezTo>
                      <a:pt x="14077" y="39"/>
                      <a:pt x="13684" y="0"/>
                      <a:pt x="13297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5"/>
              <p:cNvSpPr/>
              <p:nvPr/>
            </p:nvSpPr>
            <p:spPr>
              <a:xfrm>
                <a:off x="6722041" y="875287"/>
                <a:ext cx="572959" cy="634389"/>
              </a:xfrm>
              <a:custGeom>
                <a:rect b="b" l="l" r="r" t="t"/>
                <a:pathLst>
                  <a:path extrusionOk="0" h="25539" w="27997">
                    <a:moveTo>
                      <a:pt x="14013" y="1"/>
                    </a:moveTo>
                    <a:cubicBezTo>
                      <a:pt x="12667" y="1"/>
                      <a:pt x="11445" y="309"/>
                      <a:pt x="10452" y="900"/>
                    </a:cubicBezTo>
                    <a:cubicBezTo>
                      <a:pt x="10040" y="1154"/>
                      <a:pt x="9723" y="1502"/>
                      <a:pt x="9438" y="1819"/>
                    </a:cubicBezTo>
                    <a:cubicBezTo>
                      <a:pt x="9343" y="1914"/>
                      <a:pt x="9217" y="2040"/>
                      <a:pt x="9122" y="2167"/>
                    </a:cubicBezTo>
                    <a:cubicBezTo>
                      <a:pt x="8710" y="2579"/>
                      <a:pt x="8203" y="2895"/>
                      <a:pt x="7601" y="3275"/>
                    </a:cubicBezTo>
                    <a:cubicBezTo>
                      <a:pt x="6746" y="3814"/>
                      <a:pt x="5796" y="4289"/>
                      <a:pt x="4878" y="4732"/>
                    </a:cubicBezTo>
                    <a:cubicBezTo>
                      <a:pt x="4688" y="4827"/>
                      <a:pt x="4466" y="4922"/>
                      <a:pt x="4276" y="5049"/>
                    </a:cubicBezTo>
                    <a:cubicBezTo>
                      <a:pt x="3484" y="5429"/>
                      <a:pt x="2756" y="5809"/>
                      <a:pt x="2218" y="6411"/>
                    </a:cubicBezTo>
                    <a:cubicBezTo>
                      <a:pt x="1616" y="7139"/>
                      <a:pt x="1268" y="8152"/>
                      <a:pt x="1299" y="9229"/>
                    </a:cubicBezTo>
                    <a:cubicBezTo>
                      <a:pt x="1331" y="10116"/>
                      <a:pt x="1584" y="11066"/>
                      <a:pt x="2091" y="12079"/>
                    </a:cubicBezTo>
                    <a:cubicBezTo>
                      <a:pt x="2186" y="12238"/>
                      <a:pt x="2281" y="12396"/>
                      <a:pt x="2376" y="12554"/>
                    </a:cubicBezTo>
                    <a:cubicBezTo>
                      <a:pt x="2598" y="12998"/>
                      <a:pt x="2851" y="13441"/>
                      <a:pt x="2978" y="13884"/>
                    </a:cubicBezTo>
                    <a:cubicBezTo>
                      <a:pt x="3358" y="15120"/>
                      <a:pt x="2376" y="16133"/>
                      <a:pt x="1933" y="16513"/>
                    </a:cubicBezTo>
                    <a:cubicBezTo>
                      <a:pt x="1838" y="16608"/>
                      <a:pt x="1743" y="16703"/>
                      <a:pt x="1616" y="16798"/>
                    </a:cubicBezTo>
                    <a:cubicBezTo>
                      <a:pt x="1109" y="17210"/>
                      <a:pt x="571" y="17653"/>
                      <a:pt x="286" y="18286"/>
                    </a:cubicBezTo>
                    <a:cubicBezTo>
                      <a:pt x="1" y="18920"/>
                      <a:pt x="33" y="19712"/>
                      <a:pt x="349" y="20313"/>
                    </a:cubicBezTo>
                    <a:cubicBezTo>
                      <a:pt x="508" y="20598"/>
                      <a:pt x="698" y="20820"/>
                      <a:pt x="888" y="21042"/>
                    </a:cubicBezTo>
                    <a:cubicBezTo>
                      <a:pt x="1109" y="21295"/>
                      <a:pt x="1299" y="21548"/>
                      <a:pt x="1458" y="21802"/>
                    </a:cubicBezTo>
                    <a:cubicBezTo>
                      <a:pt x="1679" y="22308"/>
                      <a:pt x="1679" y="22910"/>
                      <a:pt x="1458" y="23417"/>
                    </a:cubicBezTo>
                    <a:cubicBezTo>
                      <a:pt x="1363" y="23607"/>
                      <a:pt x="1236" y="23797"/>
                      <a:pt x="1109" y="23987"/>
                    </a:cubicBezTo>
                    <a:cubicBezTo>
                      <a:pt x="793" y="24494"/>
                      <a:pt x="476" y="24969"/>
                      <a:pt x="666" y="25539"/>
                    </a:cubicBezTo>
                    <a:lnTo>
                      <a:pt x="919" y="25444"/>
                    </a:lnTo>
                    <a:cubicBezTo>
                      <a:pt x="793" y="25000"/>
                      <a:pt x="1078" y="24589"/>
                      <a:pt x="1363" y="24145"/>
                    </a:cubicBezTo>
                    <a:cubicBezTo>
                      <a:pt x="1489" y="23955"/>
                      <a:pt x="1616" y="23734"/>
                      <a:pt x="1711" y="23512"/>
                    </a:cubicBezTo>
                    <a:cubicBezTo>
                      <a:pt x="1996" y="22942"/>
                      <a:pt x="1996" y="22245"/>
                      <a:pt x="1711" y="21675"/>
                    </a:cubicBezTo>
                    <a:cubicBezTo>
                      <a:pt x="1553" y="21390"/>
                      <a:pt x="1331" y="21137"/>
                      <a:pt x="1141" y="20883"/>
                    </a:cubicBezTo>
                    <a:cubicBezTo>
                      <a:pt x="951" y="20662"/>
                      <a:pt x="761" y="20440"/>
                      <a:pt x="634" y="20187"/>
                    </a:cubicBezTo>
                    <a:cubicBezTo>
                      <a:pt x="318" y="19648"/>
                      <a:pt x="318" y="18952"/>
                      <a:pt x="571" y="18413"/>
                    </a:cubicBezTo>
                    <a:cubicBezTo>
                      <a:pt x="824" y="17843"/>
                      <a:pt x="1331" y="17400"/>
                      <a:pt x="1806" y="17020"/>
                    </a:cubicBezTo>
                    <a:cubicBezTo>
                      <a:pt x="1933" y="16925"/>
                      <a:pt x="2028" y="16830"/>
                      <a:pt x="2154" y="16735"/>
                    </a:cubicBezTo>
                    <a:cubicBezTo>
                      <a:pt x="3168" y="15848"/>
                      <a:pt x="3580" y="14771"/>
                      <a:pt x="3263" y="13821"/>
                    </a:cubicBezTo>
                    <a:cubicBezTo>
                      <a:pt x="3136" y="13314"/>
                      <a:pt x="2883" y="12871"/>
                      <a:pt x="2629" y="12428"/>
                    </a:cubicBezTo>
                    <a:cubicBezTo>
                      <a:pt x="2534" y="12269"/>
                      <a:pt x="2439" y="12111"/>
                      <a:pt x="2376" y="11953"/>
                    </a:cubicBezTo>
                    <a:cubicBezTo>
                      <a:pt x="1869" y="10971"/>
                      <a:pt x="1616" y="10084"/>
                      <a:pt x="1584" y="9229"/>
                    </a:cubicBezTo>
                    <a:cubicBezTo>
                      <a:pt x="1553" y="8216"/>
                      <a:pt x="1869" y="7266"/>
                      <a:pt x="2439" y="6601"/>
                    </a:cubicBezTo>
                    <a:cubicBezTo>
                      <a:pt x="2946" y="6031"/>
                      <a:pt x="3643" y="5651"/>
                      <a:pt x="4403" y="5271"/>
                    </a:cubicBezTo>
                    <a:cubicBezTo>
                      <a:pt x="4593" y="5176"/>
                      <a:pt x="4815" y="5081"/>
                      <a:pt x="5005" y="4986"/>
                    </a:cubicBezTo>
                    <a:cubicBezTo>
                      <a:pt x="5923" y="4542"/>
                      <a:pt x="6873" y="4067"/>
                      <a:pt x="7760" y="3529"/>
                    </a:cubicBezTo>
                    <a:cubicBezTo>
                      <a:pt x="8362" y="3149"/>
                      <a:pt x="8900" y="2800"/>
                      <a:pt x="9312" y="2357"/>
                    </a:cubicBezTo>
                    <a:cubicBezTo>
                      <a:pt x="9438" y="2230"/>
                      <a:pt x="9533" y="2135"/>
                      <a:pt x="9660" y="2009"/>
                    </a:cubicBezTo>
                    <a:cubicBezTo>
                      <a:pt x="9945" y="1692"/>
                      <a:pt x="10230" y="1375"/>
                      <a:pt x="10610" y="1154"/>
                    </a:cubicBezTo>
                    <a:cubicBezTo>
                      <a:pt x="11589" y="557"/>
                      <a:pt x="12768" y="297"/>
                      <a:pt x="13979" y="297"/>
                    </a:cubicBezTo>
                    <a:cubicBezTo>
                      <a:pt x="16176" y="297"/>
                      <a:pt x="18480" y="1155"/>
                      <a:pt x="19889" y="2420"/>
                    </a:cubicBezTo>
                    <a:cubicBezTo>
                      <a:pt x="20016" y="2515"/>
                      <a:pt x="20142" y="2642"/>
                      <a:pt x="20269" y="2800"/>
                    </a:cubicBezTo>
                    <a:cubicBezTo>
                      <a:pt x="21283" y="3845"/>
                      <a:pt x="21916" y="5081"/>
                      <a:pt x="22043" y="6221"/>
                    </a:cubicBezTo>
                    <a:cubicBezTo>
                      <a:pt x="22169" y="7392"/>
                      <a:pt x="22169" y="8564"/>
                      <a:pt x="22169" y="9578"/>
                    </a:cubicBezTo>
                    <a:cubicBezTo>
                      <a:pt x="22169" y="9768"/>
                      <a:pt x="22169" y="9989"/>
                      <a:pt x="22169" y="10179"/>
                    </a:cubicBezTo>
                    <a:cubicBezTo>
                      <a:pt x="22138" y="10813"/>
                      <a:pt x="22138" y="11383"/>
                      <a:pt x="22391" y="12048"/>
                    </a:cubicBezTo>
                    <a:cubicBezTo>
                      <a:pt x="22613" y="12713"/>
                      <a:pt x="23024" y="13631"/>
                      <a:pt x="23943" y="14075"/>
                    </a:cubicBezTo>
                    <a:cubicBezTo>
                      <a:pt x="24228" y="14201"/>
                      <a:pt x="24576" y="14265"/>
                      <a:pt x="24893" y="14360"/>
                    </a:cubicBezTo>
                    <a:cubicBezTo>
                      <a:pt x="25114" y="14391"/>
                      <a:pt x="25368" y="14455"/>
                      <a:pt x="25590" y="14518"/>
                    </a:cubicBezTo>
                    <a:cubicBezTo>
                      <a:pt x="26571" y="14866"/>
                      <a:pt x="27300" y="15880"/>
                      <a:pt x="27363" y="16925"/>
                    </a:cubicBezTo>
                    <a:cubicBezTo>
                      <a:pt x="27363" y="17526"/>
                      <a:pt x="27205" y="18065"/>
                      <a:pt x="27015" y="18666"/>
                    </a:cubicBezTo>
                    <a:cubicBezTo>
                      <a:pt x="26951" y="18952"/>
                      <a:pt x="26856" y="19205"/>
                      <a:pt x="26793" y="19490"/>
                    </a:cubicBezTo>
                    <a:cubicBezTo>
                      <a:pt x="26540" y="20725"/>
                      <a:pt x="26635" y="22372"/>
                      <a:pt x="27806" y="23385"/>
                    </a:cubicBezTo>
                    <a:lnTo>
                      <a:pt x="27996" y="23163"/>
                    </a:lnTo>
                    <a:cubicBezTo>
                      <a:pt x="26920" y="22245"/>
                      <a:pt x="26825" y="20693"/>
                      <a:pt x="27078" y="19553"/>
                    </a:cubicBezTo>
                    <a:cubicBezTo>
                      <a:pt x="27141" y="19268"/>
                      <a:pt x="27205" y="19015"/>
                      <a:pt x="27300" y="18762"/>
                    </a:cubicBezTo>
                    <a:cubicBezTo>
                      <a:pt x="27490" y="18160"/>
                      <a:pt x="27648" y="17558"/>
                      <a:pt x="27616" y="16925"/>
                    </a:cubicBezTo>
                    <a:cubicBezTo>
                      <a:pt x="27585" y="15753"/>
                      <a:pt x="26793" y="14645"/>
                      <a:pt x="25685" y="14265"/>
                    </a:cubicBezTo>
                    <a:cubicBezTo>
                      <a:pt x="25431" y="14170"/>
                      <a:pt x="25178" y="14138"/>
                      <a:pt x="24956" y="14075"/>
                    </a:cubicBezTo>
                    <a:cubicBezTo>
                      <a:pt x="24639" y="14011"/>
                      <a:pt x="24323" y="13948"/>
                      <a:pt x="24038" y="13821"/>
                    </a:cubicBezTo>
                    <a:cubicBezTo>
                      <a:pt x="23436" y="13504"/>
                      <a:pt x="22993" y="12934"/>
                      <a:pt x="22644" y="11953"/>
                    </a:cubicBezTo>
                    <a:cubicBezTo>
                      <a:pt x="22423" y="11351"/>
                      <a:pt x="22423" y="10813"/>
                      <a:pt x="22454" y="10179"/>
                    </a:cubicBezTo>
                    <a:cubicBezTo>
                      <a:pt x="22454" y="9989"/>
                      <a:pt x="22454" y="9768"/>
                      <a:pt x="22454" y="9578"/>
                    </a:cubicBezTo>
                    <a:cubicBezTo>
                      <a:pt x="22454" y="8564"/>
                      <a:pt x="22423" y="7392"/>
                      <a:pt x="22296" y="6189"/>
                    </a:cubicBezTo>
                    <a:cubicBezTo>
                      <a:pt x="22201" y="4986"/>
                      <a:pt x="21504" y="3687"/>
                      <a:pt x="20491" y="2579"/>
                    </a:cubicBezTo>
                    <a:cubicBezTo>
                      <a:pt x="20332" y="2452"/>
                      <a:pt x="20206" y="2325"/>
                      <a:pt x="20079" y="2199"/>
                    </a:cubicBezTo>
                    <a:cubicBezTo>
                      <a:pt x="18907" y="1154"/>
                      <a:pt x="17229" y="394"/>
                      <a:pt x="15424" y="109"/>
                    </a:cubicBezTo>
                    <a:cubicBezTo>
                      <a:pt x="14942" y="36"/>
                      <a:pt x="14470" y="1"/>
                      <a:pt x="14013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5"/>
              <p:cNvSpPr/>
              <p:nvPr/>
            </p:nvSpPr>
            <p:spPr>
              <a:xfrm>
                <a:off x="6394783" y="2084015"/>
                <a:ext cx="1162064" cy="391056"/>
              </a:xfrm>
              <a:custGeom>
                <a:rect b="b" l="l" r="r" t="t"/>
                <a:pathLst>
                  <a:path extrusionOk="0" h="15743" w="56783">
                    <a:moveTo>
                      <a:pt x="49793" y="1"/>
                    </a:moveTo>
                    <a:cubicBezTo>
                      <a:pt x="46715" y="1"/>
                      <a:pt x="43498" y="797"/>
                      <a:pt x="40568" y="1515"/>
                    </a:cubicBezTo>
                    <a:cubicBezTo>
                      <a:pt x="36445" y="2515"/>
                      <a:pt x="32475" y="3638"/>
                      <a:pt x="28174" y="3638"/>
                    </a:cubicBezTo>
                    <a:cubicBezTo>
                      <a:pt x="28114" y="3638"/>
                      <a:pt x="28055" y="3637"/>
                      <a:pt x="27995" y="3637"/>
                    </a:cubicBezTo>
                    <a:cubicBezTo>
                      <a:pt x="20205" y="3574"/>
                      <a:pt x="12731" y="977"/>
                      <a:pt x="4972" y="375"/>
                    </a:cubicBezTo>
                    <a:cubicBezTo>
                      <a:pt x="4608" y="350"/>
                      <a:pt x="4232" y="329"/>
                      <a:pt x="3858" y="329"/>
                    </a:cubicBezTo>
                    <a:cubicBezTo>
                      <a:pt x="2834" y="329"/>
                      <a:pt x="1819" y="485"/>
                      <a:pt x="1077" y="1135"/>
                    </a:cubicBezTo>
                    <a:cubicBezTo>
                      <a:pt x="222" y="1895"/>
                      <a:pt x="0" y="3098"/>
                      <a:pt x="127" y="4207"/>
                    </a:cubicBezTo>
                    <a:cubicBezTo>
                      <a:pt x="475" y="6994"/>
                      <a:pt x="2597" y="8451"/>
                      <a:pt x="4909" y="9622"/>
                    </a:cubicBezTo>
                    <a:cubicBezTo>
                      <a:pt x="7886" y="11142"/>
                      <a:pt x="11021" y="12251"/>
                      <a:pt x="14188" y="13201"/>
                    </a:cubicBezTo>
                    <a:cubicBezTo>
                      <a:pt x="17260" y="14119"/>
                      <a:pt x="20458" y="15133"/>
                      <a:pt x="23657" y="15449"/>
                    </a:cubicBezTo>
                    <a:cubicBezTo>
                      <a:pt x="25524" y="15626"/>
                      <a:pt x="27405" y="15742"/>
                      <a:pt x="29284" y="15742"/>
                    </a:cubicBezTo>
                    <a:cubicBezTo>
                      <a:pt x="32123" y="15742"/>
                      <a:pt x="34955" y="15477"/>
                      <a:pt x="37718" y="14753"/>
                    </a:cubicBezTo>
                    <a:cubicBezTo>
                      <a:pt x="42848" y="13423"/>
                      <a:pt x="48010" y="11364"/>
                      <a:pt x="52349" y="8356"/>
                    </a:cubicBezTo>
                    <a:cubicBezTo>
                      <a:pt x="53141" y="7785"/>
                      <a:pt x="53932" y="7120"/>
                      <a:pt x="54534" y="6360"/>
                    </a:cubicBezTo>
                    <a:cubicBezTo>
                      <a:pt x="56783" y="3542"/>
                      <a:pt x="53774" y="153"/>
                      <a:pt x="50734" y="27"/>
                    </a:cubicBezTo>
                    <a:cubicBezTo>
                      <a:pt x="50422" y="9"/>
                      <a:pt x="50108" y="1"/>
                      <a:pt x="49793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5"/>
              <p:cNvSpPr/>
              <p:nvPr/>
            </p:nvSpPr>
            <p:spPr>
              <a:xfrm>
                <a:off x="6580779" y="1829239"/>
                <a:ext cx="240464" cy="439395"/>
              </a:xfrm>
              <a:custGeom>
                <a:rect b="b" l="l" r="r" t="t"/>
                <a:pathLst>
                  <a:path extrusionOk="0" h="17689" w="11750">
                    <a:moveTo>
                      <a:pt x="3246" y="0"/>
                    </a:moveTo>
                    <a:cubicBezTo>
                      <a:pt x="2774" y="0"/>
                      <a:pt x="2315" y="41"/>
                      <a:pt x="1932" y="86"/>
                    </a:cubicBezTo>
                    <a:cubicBezTo>
                      <a:pt x="1425" y="150"/>
                      <a:pt x="918" y="340"/>
                      <a:pt x="602" y="751"/>
                    </a:cubicBezTo>
                    <a:cubicBezTo>
                      <a:pt x="95" y="1416"/>
                      <a:pt x="158" y="2936"/>
                      <a:pt x="127" y="3728"/>
                    </a:cubicBezTo>
                    <a:cubicBezTo>
                      <a:pt x="0" y="8668"/>
                      <a:pt x="3895" y="12722"/>
                      <a:pt x="7062" y="16047"/>
                    </a:cubicBezTo>
                    <a:cubicBezTo>
                      <a:pt x="7664" y="16681"/>
                      <a:pt x="8329" y="17346"/>
                      <a:pt x="9184" y="17599"/>
                    </a:cubicBezTo>
                    <a:cubicBezTo>
                      <a:pt x="9387" y="17659"/>
                      <a:pt x="9602" y="17689"/>
                      <a:pt x="9817" y="17689"/>
                    </a:cubicBezTo>
                    <a:cubicBezTo>
                      <a:pt x="10509" y="17689"/>
                      <a:pt x="11198" y="17380"/>
                      <a:pt x="11464" y="16776"/>
                    </a:cubicBezTo>
                    <a:cubicBezTo>
                      <a:pt x="11749" y="16174"/>
                      <a:pt x="11591" y="15509"/>
                      <a:pt x="11369" y="14876"/>
                    </a:cubicBezTo>
                    <a:cubicBezTo>
                      <a:pt x="10989" y="13831"/>
                      <a:pt x="10451" y="12880"/>
                      <a:pt x="9817" y="11962"/>
                    </a:cubicBezTo>
                    <a:cubicBezTo>
                      <a:pt x="9374" y="11329"/>
                      <a:pt x="9089" y="10727"/>
                      <a:pt x="8804" y="10094"/>
                    </a:cubicBezTo>
                    <a:cubicBezTo>
                      <a:pt x="8709" y="9872"/>
                      <a:pt x="8646" y="9682"/>
                      <a:pt x="8551" y="9492"/>
                    </a:cubicBezTo>
                    <a:cubicBezTo>
                      <a:pt x="7601" y="7370"/>
                      <a:pt x="6904" y="5153"/>
                      <a:pt x="6492" y="2873"/>
                    </a:cubicBezTo>
                    <a:cubicBezTo>
                      <a:pt x="6334" y="2050"/>
                      <a:pt x="6176" y="1163"/>
                      <a:pt x="5574" y="625"/>
                    </a:cubicBezTo>
                    <a:cubicBezTo>
                      <a:pt x="5002" y="135"/>
                      <a:pt x="4102" y="0"/>
                      <a:pt x="3246" y="0"/>
                    </a:cubicBezTo>
                    <a:close/>
                  </a:path>
                </a:pathLst>
              </a:custGeom>
              <a:solidFill>
                <a:srgbClr val="E29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6813433" y="1187616"/>
                <a:ext cx="331206" cy="355386"/>
              </a:xfrm>
              <a:custGeom>
                <a:rect b="b" l="l" r="r" t="t"/>
                <a:pathLst>
                  <a:path extrusionOk="0" h="14307" w="16184">
                    <a:moveTo>
                      <a:pt x="6737" y="1"/>
                    </a:moveTo>
                    <a:cubicBezTo>
                      <a:pt x="5780" y="1"/>
                      <a:pt x="4803" y="215"/>
                      <a:pt x="4022" y="772"/>
                    </a:cubicBezTo>
                    <a:cubicBezTo>
                      <a:pt x="3357" y="1247"/>
                      <a:pt x="2597" y="2102"/>
                      <a:pt x="2280" y="2831"/>
                    </a:cubicBezTo>
                    <a:cubicBezTo>
                      <a:pt x="1869" y="3812"/>
                      <a:pt x="2249" y="4952"/>
                      <a:pt x="1805" y="5934"/>
                    </a:cubicBezTo>
                    <a:cubicBezTo>
                      <a:pt x="1552" y="6441"/>
                      <a:pt x="1140" y="6853"/>
                      <a:pt x="855" y="7359"/>
                    </a:cubicBezTo>
                    <a:cubicBezTo>
                      <a:pt x="602" y="7803"/>
                      <a:pt x="444" y="8341"/>
                      <a:pt x="317" y="8848"/>
                    </a:cubicBezTo>
                    <a:cubicBezTo>
                      <a:pt x="95" y="9766"/>
                      <a:pt x="0" y="10748"/>
                      <a:pt x="380" y="11571"/>
                    </a:cubicBezTo>
                    <a:cubicBezTo>
                      <a:pt x="665" y="12173"/>
                      <a:pt x="1204" y="12648"/>
                      <a:pt x="1774" y="12996"/>
                    </a:cubicBezTo>
                    <a:cubicBezTo>
                      <a:pt x="2945" y="13725"/>
                      <a:pt x="4307" y="14136"/>
                      <a:pt x="5701" y="14168"/>
                    </a:cubicBezTo>
                    <a:cubicBezTo>
                      <a:pt x="5783" y="14172"/>
                      <a:pt x="5864" y="14173"/>
                      <a:pt x="5945" y="14173"/>
                    </a:cubicBezTo>
                    <a:cubicBezTo>
                      <a:pt x="6309" y="14173"/>
                      <a:pt x="6658" y="14142"/>
                      <a:pt x="7007" y="14142"/>
                    </a:cubicBezTo>
                    <a:cubicBezTo>
                      <a:pt x="7236" y="14142"/>
                      <a:pt x="7464" y="14156"/>
                      <a:pt x="7696" y="14200"/>
                    </a:cubicBezTo>
                    <a:cubicBezTo>
                      <a:pt x="8290" y="14271"/>
                      <a:pt x="8883" y="14307"/>
                      <a:pt x="9477" y="14307"/>
                    </a:cubicBezTo>
                    <a:cubicBezTo>
                      <a:pt x="9675" y="14307"/>
                      <a:pt x="9873" y="14303"/>
                      <a:pt x="10071" y="14295"/>
                    </a:cubicBezTo>
                    <a:cubicBezTo>
                      <a:pt x="12161" y="14231"/>
                      <a:pt x="14695" y="13820"/>
                      <a:pt x="15708" y="11698"/>
                    </a:cubicBezTo>
                    <a:cubicBezTo>
                      <a:pt x="16088" y="10906"/>
                      <a:pt x="16183" y="10051"/>
                      <a:pt x="16056" y="9196"/>
                    </a:cubicBezTo>
                    <a:cubicBezTo>
                      <a:pt x="15708" y="6916"/>
                      <a:pt x="13396" y="5744"/>
                      <a:pt x="12890" y="3591"/>
                    </a:cubicBezTo>
                    <a:cubicBezTo>
                      <a:pt x="12731" y="2926"/>
                      <a:pt x="12890" y="2071"/>
                      <a:pt x="12415" y="1532"/>
                    </a:cubicBezTo>
                    <a:cubicBezTo>
                      <a:pt x="11813" y="867"/>
                      <a:pt x="11116" y="1025"/>
                      <a:pt x="10293" y="740"/>
                    </a:cubicBezTo>
                    <a:cubicBezTo>
                      <a:pt x="9279" y="424"/>
                      <a:pt x="8203" y="75"/>
                      <a:pt x="7126" y="12"/>
                    </a:cubicBezTo>
                    <a:cubicBezTo>
                      <a:pt x="6997" y="4"/>
                      <a:pt x="6867" y="1"/>
                      <a:pt x="673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574947" y="1447062"/>
                <a:ext cx="298134" cy="482666"/>
              </a:xfrm>
              <a:custGeom>
                <a:rect b="b" l="l" r="r" t="t"/>
                <a:pathLst>
                  <a:path extrusionOk="0" h="19431" w="14568">
                    <a:moveTo>
                      <a:pt x="11233" y="0"/>
                    </a:moveTo>
                    <a:cubicBezTo>
                      <a:pt x="9357" y="0"/>
                      <a:pt x="7943" y="1924"/>
                      <a:pt x="7094" y="3596"/>
                    </a:cubicBezTo>
                    <a:cubicBezTo>
                      <a:pt x="5827" y="6098"/>
                      <a:pt x="4402" y="8537"/>
                      <a:pt x="3072" y="11007"/>
                    </a:cubicBezTo>
                    <a:cubicBezTo>
                      <a:pt x="1773" y="13382"/>
                      <a:pt x="348" y="15852"/>
                      <a:pt x="0" y="18576"/>
                    </a:cubicBezTo>
                    <a:cubicBezTo>
                      <a:pt x="2027" y="18956"/>
                      <a:pt x="4085" y="19399"/>
                      <a:pt x="6144" y="19431"/>
                    </a:cubicBezTo>
                    <a:cubicBezTo>
                      <a:pt x="6587" y="17974"/>
                      <a:pt x="7442" y="16644"/>
                      <a:pt x="8266" y="15377"/>
                    </a:cubicBezTo>
                    <a:cubicBezTo>
                      <a:pt x="9754" y="13065"/>
                      <a:pt x="11306" y="10785"/>
                      <a:pt x="12699" y="8410"/>
                    </a:cubicBezTo>
                    <a:cubicBezTo>
                      <a:pt x="13206" y="7555"/>
                      <a:pt x="13649" y="6668"/>
                      <a:pt x="13871" y="5750"/>
                    </a:cubicBezTo>
                    <a:cubicBezTo>
                      <a:pt x="14283" y="3976"/>
                      <a:pt x="14568" y="1285"/>
                      <a:pt x="12604" y="334"/>
                    </a:cubicBezTo>
                    <a:cubicBezTo>
                      <a:pt x="12123" y="103"/>
                      <a:pt x="11666" y="0"/>
                      <a:pt x="11233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7092089" y="1829239"/>
                <a:ext cx="239829" cy="439395"/>
              </a:xfrm>
              <a:custGeom>
                <a:rect b="b" l="l" r="r" t="t"/>
                <a:pathLst>
                  <a:path extrusionOk="0" h="17689" w="11719">
                    <a:moveTo>
                      <a:pt x="8504" y="0"/>
                    </a:moveTo>
                    <a:cubicBezTo>
                      <a:pt x="7648" y="0"/>
                      <a:pt x="6748" y="135"/>
                      <a:pt x="6176" y="625"/>
                    </a:cubicBezTo>
                    <a:cubicBezTo>
                      <a:pt x="5575" y="1163"/>
                      <a:pt x="5416" y="2050"/>
                      <a:pt x="5258" y="2873"/>
                    </a:cubicBezTo>
                    <a:cubicBezTo>
                      <a:pt x="4846" y="5153"/>
                      <a:pt x="4150" y="7370"/>
                      <a:pt x="3200" y="9492"/>
                    </a:cubicBezTo>
                    <a:cubicBezTo>
                      <a:pt x="3105" y="9682"/>
                      <a:pt x="3041" y="9872"/>
                      <a:pt x="2946" y="10094"/>
                    </a:cubicBezTo>
                    <a:cubicBezTo>
                      <a:pt x="2661" y="10727"/>
                      <a:pt x="2376" y="11329"/>
                      <a:pt x="1933" y="11962"/>
                    </a:cubicBezTo>
                    <a:cubicBezTo>
                      <a:pt x="1299" y="12880"/>
                      <a:pt x="761" y="13831"/>
                      <a:pt x="381" y="14876"/>
                    </a:cubicBezTo>
                    <a:cubicBezTo>
                      <a:pt x="159" y="15509"/>
                      <a:pt x="1" y="16174"/>
                      <a:pt x="286" y="16776"/>
                    </a:cubicBezTo>
                    <a:cubicBezTo>
                      <a:pt x="552" y="17380"/>
                      <a:pt x="1242" y="17689"/>
                      <a:pt x="1934" y="17689"/>
                    </a:cubicBezTo>
                    <a:cubicBezTo>
                      <a:pt x="2148" y="17689"/>
                      <a:pt x="2364" y="17659"/>
                      <a:pt x="2566" y="17599"/>
                    </a:cubicBezTo>
                    <a:cubicBezTo>
                      <a:pt x="3421" y="17346"/>
                      <a:pt x="4055" y="16681"/>
                      <a:pt x="4688" y="16047"/>
                    </a:cubicBezTo>
                    <a:cubicBezTo>
                      <a:pt x="7855" y="12722"/>
                      <a:pt x="11718" y="8668"/>
                      <a:pt x="11623" y="3728"/>
                    </a:cubicBezTo>
                    <a:cubicBezTo>
                      <a:pt x="11592" y="2936"/>
                      <a:pt x="11655" y="1416"/>
                      <a:pt x="11148" y="751"/>
                    </a:cubicBezTo>
                    <a:cubicBezTo>
                      <a:pt x="10832" y="340"/>
                      <a:pt x="10325" y="150"/>
                      <a:pt x="9818" y="86"/>
                    </a:cubicBezTo>
                    <a:cubicBezTo>
                      <a:pt x="9435" y="41"/>
                      <a:pt x="8976" y="0"/>
                      <a:pt x="8504" y="0"/>
                    </a:cubicBezTo>
                    <a:close/>
                  </a:path>
                </a:pathLst>
              </a:custGeom>
              <a:solidFill>
                <a:srgbClr val="E29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040254" y="1447062"/>
                <a:ext cx="298155" cy="482666"/>
              </a:xfrm>
              <a:custGeom>
                <a:rect b="b" l="l" r="r" t="t"/>
                <a:pathLst>
                  <a:path extrusionOk="0" h="19431" w="14569">
                    <a:moveTo>
                      <a:pt x="3335" y="0"/>
                    </a:moveTo>
                    <a:cubicBezTo>
                      <a:pt x="2902" y="0"/>
                      <a:pt x="2445" y="103"/>
                      <a:pt x="1964" y="334"/>
                    </a:cubicBezTo>
                    <a:cubicBezTo>
                      <a:pt x="0" y="1285"/>
                      <a:pt x="317" y="3976"/>
                      <a:pt x="697" y="5750"/>
                    </a:cubicBezTo>
                    <a:cubicBezTo>
                      <a:pt x="919" y="6668"/>
                      <a:pt x="1362" y="7555"/>
                      <a:pt x="1869" y="8410"/>
                    </a:cubicBezTo>
                    <a:cubicBezTo>
                      <a:pt x="3262" y="10785"/>
                      <a:pt x="4814" y="13065"/>
                      <a:pt x="6303" y="15377"/>
                    </a:cubicBezTo>
                    <a:cubicBezTo>
                      <a:pt x="7126" y="16644"/>
                      <a:pt x="7981" y="17974"/>
                      <a:pt x="8424" y="19431"/>
                    </a:cubicBezTo>
                    <a:cubicBezTo>
                      <a:pt x="10483" y="19399"/>
                      <a:pt x="12541" y="18956"/>
                      <a:pt x="14568" y="18576"/>
                    </a:cubicBezTo>
                    <a:cubicBezTo>
                      <a:pt x="14251" y="15852"/>
                      <a:pt x="12795" y="13382"/>
                      <a:pt x="11528" y="11007"/>
                    </a:cubicBezTo>
                    <a:cubicBezTo>
                      <a:pt x="10166" y="8537"/>
                      <a:pt x="8741" y="6098"/>
                      <a:pt x="7474" y="3596"/>
                    </a:cubicBezTo>
                    <a:cubicBezTo>
                      <a:pt x="6625" y="1924"/>
                      <a:pt x="5212" y="0"/>
                      <a:pt x="3335" y="0"/>
                    </a:cubicBez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6749913" y="1416038"/>
                <a:ext cx="418693" cy="792172"/>
              </a:xfrm>
              <a:custGeom>
                <a:rect b="b" l="l" r="r" t="t"/>
                <a:pathLst>
                  <a:path extrusionOk="0" h="31891" w="20459">
                    <a:moveTo>
                      <a:pt x="10166" y="0"/>
                    </a:moveTo>
                    <a:cubicBezTo>
                      <a:pt x="8868" y="32"/>
                      <a:pt x="7601" y="127"/>
                      <a:pt x="6303" y="348"/>
                    </a:cubicBezTo>
                    <a:cubicBezTo>
                      <a:pt x="5574" y="475"/>
                      <a:pt x="4814" y="665"/>
                      <a:pt x="4086" y="792"/>
                    </a:cubicBezTo>
                    <a:cubicBezTo>
                      <a:pt x="1964" y="1140"/>
                      <a:pt x="1774" y="1742"/>
                      <a:pt x="1331" y="3895"/>
                    </a:cubicBezTo>
                    <a:cubicBezTo>
                      <a:pt x="887" y="6080"/>
                      <a:pt x="444" y="8266"/>
                      <a:pt x="476" y="10514"/>
                    </a:cubicBezTo>
                    <a:cubicBezTo>
                      <a:pt x="539" y="13111"/>
                      <a:pt x="1552" y="14948"/>
                      <a:pt x="2376" y="17291"/>
                    </a:cubicBezTo>
                    <a:cubicBezTo>
                      <a:pt x="3136" y="19508"/>
                      <a:pt x="2693" y="22517"/>
                      <a:pt x="1996" y="24670"/>
                    </a:cubicBezTo>
                    <a:cubicBezTo>
                      <a:pt x="1521" y="26222"/>
                      <a:pt x="666" y="27489"/>
                      <a:pt x="96" y="28977"/>
                    </a:cubicBezTo>
                    <a:cubicBezTo>
                      <a:pt x="32" y="29104"/>
                      <a:pt x="1" y="29230"/>
                      <a:pt x="32" y="29357"/>
                    </a:cubicBezTo>
                    <a:cubicBezTo>
                      <a:pt x="64" y="29515"/>
                      <a:pt x="222" y="29610"/>
                      <a:pt x="381" y="29674"/>
                    </a:cubicBezTo>
                    <a:cubicBezTo>
                      <a:pt x="3168" y="31162"/>
                      <a:pt x="6303" y="31606"/>
                      <a:pt x="9375" y="31827"/>
                    </a:cubicBezTo>
                    <a:cubicBezTo>
                      <a:pt x="9660" y="31827"/>
                      <a:pt x="9913" y="31859"/>
                      <a:pt x="10166" y="31859"/>
                    </a:cubicBezTo>
                    <a:lnTo>
                      <a:pt x="10166" y="31891"/>
                    </a:lnTo>
                    <a:cubicBezTo>
                      <a:pt x="10198" y="31891"/>
                      <a:pt x="10198" y="31859"/>
                      <a:pt x="10230" y="31859"/>
                    </a:cubicBezTo>
                    <a:cubicBezTo>
                      <a:pt x="10261" y="31859"/>
                      <a:pt x="10261" y="31891"/>
                      <a:pt x="10293" y="31891"/>
                    </a:cubicBezTo>
                    <a:lnTo>
                      <a:pt x="10293" y="31859"/>
                    </a:lnTo>
                    <a:cubicBezTo>
                      <a:pt x="10546" y="31859"/>
                      <a:pt x="10800" y="31827"/>
                      <a:pt x="11085" y="31827"/>
                    </a:cubicBezTo>
                    <a:cubicBezTo>
                      <a:pt x="14125" y="31606"/>
                      <a:pt x="17292" y="31162"/>
                      <a:pt x="20079" y="29674"/>
                    </a:cubicBezTo>
                    <a:cubicBezTo>
                      <a:pt x="20237" y="29610"/>
                      <a:pt x="20364" y="29515"/>
                      <a:pt x="20427" y="29357"/>
                    </a:cubicBezTo>
                    <a:cubicBezTo>
                      <a:pt x="20459" y="29230"/>
                      <a:pt x="20396" y="29104"/>
                      <a:pt x="20364" y="28977"/>
                    </a:cubicBezTo>
                    <a:cubicBezTo>
                      <a:pt x="19794" y="27489"/>
                      <a:pt x="18939" y="26222"/>
                      <a:pt x="18432" y="24670"/>
                    </a:cubicBezTo>
                    <a:cubicBezTo>
                      <a:pt x="17767" y="22548"/>
                      <a:pt x="17324" y="19508"/>
                      <a:pt x="18084" y="17291"/>
                    </a:cubicBezTo>
                    <a:cubicBezTo>
                      <a:pt x="18907" y="14948"/>
                      <a:pt x="19889" y="13111"/>
                      <a:pt x="19952" y="10514"/>
                    </a:cubicBezTo>
                    <a:cubicBezTo>
                      <a:pt x="20016" y="8266"/>
                      <a:pt x="19572" y="6080"/>
                      <a:pt x="19129" y="3895"/>
                    </a:cubicBezTo>
                    <a:cubicBezTo>
                      <a:pt x="18685" y="1742"/>
                      <a:pt x="18464" y="1108"/>
                      <a:pt x="16374" y="792"/>
                    </a:cubicBezTo>
                    <a:cubicBezTo>
                      <a:pt x="15614" y="665"/>
                      <a:pt x="14885" y="475"/>
                      <a:pt x="14125" y="348"/>
                    </a:cubicBezTo>
                    <a:cubicBezTo>
                      <a:pt x="12858" y="127"/>
                      <a:pt x="11560" y="0"/>
                      <a:pt x="1026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>
                <a:off x="6828330" y="1399247"/>
                <a:ext cx="280002" cy="182947"/>
              </a:xfrm>
              <a:custGeom>
                <a:rect b="b" l="l" r="r" t="t"/>
                <a:pathLst>
                  <a:path extrusionOk="0" h="7365" w="13682">
                    <a:moveTo>
                      <a:pt x="12401" y="0"/>
                    </a:moveTo>
                    <a:cubicBezTo>
                      <a:pt x="12204" y="0"/>
                      <a:pt x="12024" y="11"/>
                      <a:pt x="11908" y="11"/>
                    </a:cubicBezTo>
                    <a:cubicBezTo>
                      <a:pt x="7950" y="138"/>
                      <a:pt x="3991" y="296"/>
                      <a:pt x="1" y="423"/>
                    </a:cubicBezTo>
                    <a:cubicBezTo>
                      <a:pt x="254" y="1278"/>
                      <a:pt x="254" y="2069"/>
                      <a:pt x="571" y="2893"/>
                    </a:cubicBezTo>
                    <a:cubicBezTo>
                      <a:pt x="856" y="3621"/>
                      <a:pt x="1236" y="4286"/>
                      <a:pt x="1679" y="4888"/>
                    </a:cubicBezTo>
                    <a:cubicBezTo>
                      <a:pt x="2629" y="6123"/>
                      <a:pt x="3959" y="6946"/>
                      <a:pt x="5448" y="7263"/>
                    </a:cubicBezTo>
                    <a:cubicBezTo>
                      <a:pt x="5815" y="7331"/>
                      <a:pt x="6187" y="7364"/>
                      <a:pt x="6559" y="7364"/>
                    </a:cubicBezTo>
                    <a:cubicBezTo>
                      <a:pt x="8788" y="7364"/>
                      <a:pt x="11017" y="6181"/>
                      <a:pt x="12130" y="4255"/>
                    </a:cubicBezTo>
                    <a:cubicBezTo>
                      <a:pt x="12542" y="3526"/>
                      <a:pt x="12795" y="2735"/>
                      <a:pt x="13048" y="1911"/>
                    </a:cubicBezTo>
                    <a:cubicBezTo>
                      <a:pt x="13175" y="1531"/>
                      <a:pt x="13682" y="613"/>
                      <a:pt x="13428" y="296"/>
                    </a:cubicBezTo>
                    <a:cubicBezTo>
                      <a:pt x="13259" y="43"/>
                      <a:pt x="12795" y="0"/>
                      <a:pt x="1240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5"/>
              <p:cNvSpPr/>
              <p:nvPr/>
            </p:nvSpPr>
            <p:spPr>
              <a:xfrm>
                <a:off x="6877587" y="1265214"/>
                <a:ext cx="169819" cy="286977"/>
              </a:xfrm>
              <a:custGeom>
                <a:rect b="b" l="l" r="r" t="t"/>
                <a:pathLst>
                  <a:path extrusionOk="0" h="11553" w="8298">
                    <a:moveTo>
                      <a:pt x="2592" y="1"/>
                    </a:moveTo>
                    <a:cubicBezTo>
                      <a:pt x="2393" y="1"/>
                      <a:pt x="2194" y="7"/>
                      <a:pt x="1996" y="23"/>
                    </a:cubicBezTo>
                    <a:cubicBezTo>
                      <a:pt x="1932" y="23"/>
                      <a:pt x="1869" y="23"/>
                      <a:pt x="1837" y="87"/>
                    </a:cubicBezTo>
                    <a:cubicBezTo>
                      <a:pt x="1774" y="118"/>
                      <a:pt x="1774" y="182"/>
                      <a:pt x="1774" y="245"/>
                    </a:cubicBezTo>
                    <a:cubicBezTo>
                      <a:pt x="1679" y="1385"/>
                      <a:pt x="1774" y="2588"/>
                      <a:pt x="1711" y="3760"/>
                    </a:cubicBezTo>
                    <a:cubicBezTo>
                      <a:pt x="1616" y="4837"/>
                      <a:pt x="1394" y="5914"/>
                      <a:pt x="761" y="6800"/>
                    </a:cubicBezTo>
                    <a:cubicBezTo>
                      <a:pt x="0" y="7877"/>
                      <a:pt x="190" y="9334"/>
                      <a:pt x="1014" y="10284"/>
                    </a:cubicBezTo>
                    <a:cubicBezTo>
                      <a:pt x="1808" y="11180"/>
                      <a:pt x="3074" y="11552"/>
                      <a:pt x="4322" y="11552"/>
                    </a:cubicBezTo>
                    <a:cubicBezTo>
                      <a:pt x="5016" y="11552"/>
                      <a:pt x="5703" y="11438"/>
                      <a:pt x="6303" y="11234"/>
                    </a:cubicBezTo>
                    <a:cubicBezTo>
                      <a:pt x="7443" y="10822"/>
                      <a:pt x="8234" y="9936"/>
                      <a:pt x="8266" y="8701"/>
                    </a:cubicBezTo>
                    <a:cubicBezTo>
                      <a:pt x="8298" y="7339"/>
                      <a:pt x="7094" y="6357"/>
                      <a:pt x="6778" y="5059"/>
                    </a:cubicBezTo>
                    <a:cubicBezTo>
                      <a:pt x="6619" y="4330"/>
                      <a:pt x="6619" y="3602"/>
                      <a:pt x="6651" y="2842"/>
                    </a:cubicBezTo>
                    <a:cubicBezTo>
                      <a:pt x="6651" y="1987"/>
                      <a:pt x="6683" y="1132"/>
                      <a:pt x="6714" y="245"/>
                    </a:cubicBezTo>
                    <a:cubicBezTo>
                      <a:pt x="5970" y="107"/>
                      <a:pt x="5345" y="17"/>
                      <a:pt x="4590" y="17"/>
                    </a:cubicBezTo>
                    <a:cubicBezTo>
                      <a:pt x="4478" y="17"/>
                      <a:pt x="4363" y="19"/>
                      <a:pt x="4244" y="23"/>
                    </a:cubicBezTo>
                    <a:cubicBezTo>
                      <a:pt x="4135" y="28"/>
                      <a:pt x="4024" y="30"/>
                      <a:pt x="3913" y="30"/>
                    </a:cubicBezTo>
                    <a:cubicBezTo>
                      <a:pt x="3480" y="30"/>
                      <a:pt x="3037" y="1"/>
                      <a:pt x="2592" y="1"/>
                    </a:cubicBezTo>
                    <a:close/>
                  </a:path>
                </a:pathLst>
              </a:custGeom>
              <a:solidFill>
                <a:srgbClr val="E29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5"/>
              <p:cNvSpPr/>
              <p:nvPr/>
            </p:nvSpPr>
            <p:spPr>
              <a:xfrm>
                <a:off x="6944995" y="947818"/>
                <a:ext cx="319520" cy="608282"/>
              </a:xfrm>
              <a:custGeom>
                <a:rect b="b" l="l" r="r" t="t"/>
                <a:pathLst>
                  <a:path extrusionOk="0" h="24488" w="15613">
                    <a:moveTo>
                      <a:pt x="2308" y="1"/>
                    </a:moveTo>
                    <a:cubicBezTo>
                      <a:pt x="2215" y="1"/>
                      <a:pt x="2121" y="3"/>
                      <a:pt x="2027" y="7"/>
                    </a:cubicBezTo>
                    <a:cubicBezTo>
                      <a:pt x="1330" y="39"/>
                      <a:pt x="633" y="197"/>
                      <a:pt x="0" y="514"/>
                    </a:cubicBezTo>
                    <a:cubicBezTo>
                      <a:pt x="633" y="229"/>
                      <a:pt x="1330" y="70"/>
                      <a:pt x="2027" y="70"/>
                    </a:cubicBezTo>
                    <a:cubicBezTo>
                      <a:pt x="2115" y="66"/>
                      <a:pt x="2204" y="64"/>
                      <a:pt x="2292" y="64"/>
                    </a:cubicBezTo>
                    <a:cubicBezTo>
                      <a:pt x="2901" y="64"/>
                      <a:pt x="3509" y="158"/>
                      <a:pt x="4117" y="324"/>
                    </a:cubicBezTo>
                    <a:cubicBezTo>
                      <a:pt x="5479" y="640"/>
                      <a:pt x="6714" y="1337"/>
                      <a:pt x="7696" y="2351"/>
                    </a:cubicBezTo>
                    <a:cubicBezTo>
                      <a:pt x="8677" y="3332"/>
                      <a:pt x="9342" y="4631"/>
                      <a:pt x="9532" y="5992"/>
                    </a:cubicBezTo>
                    <a:cubicBezTo>
                      <a:pt x="9627" y="6689"/>
                      <a:pt x="9596" y="7386"/>
                      <a:pt x="9596" y="8083"/>
                    </a:cubicBezTo>
                    <a:cubicBezTo>
                      <a:pt x="9627" y="8811"/>
                      <a:pt x="9659" y="9539"/>
                      <a:pt x="9976" y="10204"/>
                    </a:cubicBezTo>
                    <a:cubicBezTo>
                      <a:pt x="10293" y="10869"/>
                      <a:pt x="10831" y="11376"/>
                      <a:pt x="11401" y="11788"/>
                    </a:cubicBezTo>
                    <a:cubicBezTo>
                      <a:pt x="11971" y="12200"/>
                      <a:pt x="12604" y="12516"/>
                      <a:pt x="13206" y="12896"/>
                    </a:cubicBezTo>
                    <a:cubicBezTo>
                      <a:pt x="13491" y="13055"/>
                      <a:pt x="13776" y="13245"/>
                      <a:pt x="13966" y="13530"/>
                    </a:cubicBezTo>
                    <a:cubicBezTo>
                      <a:pt x="14156" y="13783"/>
                      <a:pt x="14219" y="14131"/>
                      <a:pt x="14219" y="14480"/>
                    </a:cubicBezTo>
                    <a:cubicBezTo>
                      <a:pt x="14219" y="14828"/>
                      <a:pt x="14188" y="15176"/>
                      <a:pt x="14093" y="15493"/>
                    </a:cubicBezTo>
                    <a:cubicBezTo>
                      <a:pt x="14029" y="15842"/>
                      <a:pt x="13871" y="16158"/>
                      <a:pt x="13744" y="16475"/>
                    </a:cubicBezTo>
                    <a:cubicBezTo>
                      <a:pt x="13586" y="16792"/>
                      <a:pt x="13491" y="17172"/>
                      <a:pt x="13554" y="17552"/>
                    </a:cubicBezTo>
                    <a:cubicBezTo>
                      <a:pt x="13586" y="17900"/>
                      <a:pt x="13713" y="18248"/>
                      <a:pt x="13871" y="18565"/>
                    </a:cubicBezTo>
                    <a:cubicBezTo>
                      <a:pt x="14188" y="19198"/>
                      <a:pt x="14536" y="19800"/>
                      <a:pt x="14853" y="20433"/>
                    </a:cubicBezTo>
                    <a:cubicBezTo>
                      <a:pt x="15170" y="21035"/>
                      <a:pt x="15423" y="21700"/>
                      <a:pt x="15486" y="22397"/>
                    </a:cubicBezTo>
                    <a:cubicBezTo>
                      <a:pt x="15581" y="23094"/>
                      <a:pt x="15486" y="23822"/>
                      <a:pt x="15265" y="24487"/>
                    </a:cubicBezTo>
                    <a:cubicBezTo>
                      <a:pt x="15518" y="23822"/>
                      <a:pt x="15613" y="23125"/>
                      <a:pt x="15550" y="22397"/>
                    </a:cubicBezTo>
                    <a:cubicBezTo>
                      <a:pt x="15486" y="21700"/>
                      <a:pt x="15233" y="21035"/>
                      <a:pt x="14948" y="20370"/>
                    </a:cubicBezTo>
                    <a:cubicBezTo>
                      <a:pt x="14631" y="19737"/>
                      <a:pt x="14283" y="19135"/>
                      <a:pt x="13966" y="18502"/>
                    </a:cubicBezTo>
                    <a:cubicBezTo>
                      <a:pt x="13839" y="18185"/>
                      <a:pt x="13713" y="17868"/>
                      <a:pt x="13681" y="17520"/>
                    </a:cubicBezTo>
                    <a:cubicBezTo>
                      <a:pt x="13649" y="17203"/>
                      <a:pt x="13744" y="16855"/>
                      <a:pt x="13871" y="16538"/>
                    </a:cubicBezTo>
                    <a:cubicBezTo>
                      <a:pt x="14029" y="16222"/>
                      <a:pt x="14188" y="15905"/>
                      <a:pt x="14283" y="15556"/>
                    </a:cubicBezTo>
                    <a:cubicBezTo>
                      <a:pt x="14378" y="15208"/>
                      <a:pt x="14409" y="14860"/>
                      <a:pt x="14409" y="14480"/>
                    </a:cubicBezTo>
                    <a:cubicBezTo>
                      <a:pt x="14409" y="14131"/>
                      <a:pt x="14346" y="13751"/>
                      <a:pt x="14124" y="13435"/>
                    </a:cubicBezTo>
                    <a:cubicBezTo>
                      <a:pt x="13903" y="13118"/>
                      <a:pt x="13586" y="12928"/>
                      <a:pt x="13301" y="12738"/>
                    </a:cubicBezTo>
                    <a:cubicBezTo>
                      <a:pt x="12699" y="12358"/>
                      <a:pt x="12066" y="12041"/>
                      <a:pt x="11496" y="11630"/>
                    </a:cubicBezTo>
                    <a:cubicBezTo>
                      <a:pt x="10958" y="11250"/>
                      <a:pt x="10451" y="10743"/>
                      <a:pt x="10166" y="10109"/>
                    </a:cubicBezTo>
                    <a:cubicBezTo>
                      <a:pt x="9881" y="9508"/>
                      <a:pt x="9817" y="8779"/>
                      <a:pt x="9786" y="8114"/>
                    </a:cubicBezTo>
                    <a:cubicBezTo>
                      <a:pt x="9786" y="7418"/>
                      <a:pt x="9817" y="6689"/>
                      <a:pt x="9722" y="5992"/>
                    </a:cubicBezTo>
                    <a:cubicBezTo>
                      <a:pt x="9532" y="4567"/>
                      <a:pt x="8804" y="3237"/>
                      <a:pt x="7822" y="2256"/>
                    </a:cubicBezTo>
                    <a:cubicBezTo>
                      <a:pt x="6809" y="1242"/>
                      <a:pt x="5510" y="545"/>
                      <a:pt x="4149" y="229"/>
                    </a:cubicBezTo>
                    <a:cubicBezTo>
                      <a:pt x="3542" y="91"/>
                      <a:pt x="2935" y="1"/>
                      <a:pt x="230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5"/>
              <p:cNvSpPr/>
              <p:nvPr/>
            </p:nvSpPr>
            <p:spPr>
              <a:xfrm>
                <a:off x="6818610" y="989746"/>
                <a:ext cx="263159" cy="386560"/>
              </a:xfrm>
              <a:custGeom>
                <a:rect b="b" l="l" r="r" t="t"/>
                <a:pathLst>
                  <a:path extrusionOk="0" h="15562" w="12859">
                    <a:moveTo>
                      <a:pt x="7233" y="1"/>
                    </a:moveTo>
                    <a:cubicBezTo>
                      <a:pt x="5805" y="1"/>
                      <a:pt x="4344" y="543"/>
                      <a:pt x="3199" y="1676"/>
                    </a:cubicBezTo>
                    <a:cubicBezTo>
                      <a:pt x="1" y="4811"/>
                      <a:pt x="1362" y="12253"/>
                      <a:pt x="4814" y="14819"/>
                    </a:cubicBezTo>
                    <a:cubicBezTo>
                      <a:pt x="5480" y="15307"/>
                      <a:pt x="6285" y="15562"/>
                      <a:pt x="7089" y="15562"/>
                    </a:cubicBezTo>
                    <a:cubicBezTo>
                      <a:pt x="7433" y="15562"/>
                      <a:pt x="7776" y="15515"/>
                      <a:pt x="8108" y="15420"/>
                    </a:cubicBezTo>
                    <a:cubicBezTo>
                      <a:pt x="11465" y="14470"/>
                      <a:pt x="12858" y="10290"/>
                      <a:pt x="12795" y="6711"/>
                    </a:cubicBezTo>
                    <a:cubicBezTo>
                      <a:pt x="12763" y="5571"/>
                      <a:pt x="12605" y="4494"/>
                      <a:pt x="12288" y="3576"/>
                    </a:cubicBezTo>
                    <a:cubicBezTo>
                      <a:pt x="11487" y="1248"/>
                      <a:pt x="9397" y="1"/>
                      <a:pt x="7233" y="1"/>
                    </a:cubicBezTo>
                    <a:close/>
                  </a:path>
                </a:pathLst>
              </a:custGeom>
              <a:solidFill>
                <a:srgbClr val="E29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5"/>
              <p:cNvSpPr/>
              <p:nvPr/>
            </p:nvSpPr>
            <p:spPr>
              <a:xfrm>
                <a:off x="6842594" y="974818"/>
                <a:ext cx="244352" cy="264248"/>
              </a:xfrm>
              <a:custGeom>
                <a:rect b="b" l="l" r="r" t="t"/>
                <a:pathLst>
                  <a:path extrusionOk="0" h="10638" w="11940">
                    <a:moveTo>
                      <a:pt x="6421" y="0"/>
                    </a:moveTo>
                    <a:cubicBezTo>
                      <a:pt x="5124" y="0"/>
                      <a:pt x="3796" y="446"/>
                      <a:pt x="2692" y="1390"/>
                    </a:cubicBezTo>
                    <a:cubicBezTo>
                      <a:pt x="2217" y="1802"/>
                      <a:pt x="1869" y="2309"/>
                      <a:pt x="1520" y="2815"/>
                    </a:cubicBezTo>
                    <a:cubicBezTo>
                      <a:pt x="1204" y="3290"/>
                      <a:pt x="792" y="3607"/>
                      <a:pt x="539" y="4114"/>
                    </a:cubicBezTo>
                    <a:cubicBezTo>
                      <a:pt x="285" y="4620"/>
                      <a:pt x="95" y="5190"/>
                      <a:pt x="32" y="5761"/>
                    </a:cubicBezTo>
                    <a:cubicBezTo>
                      <a:pt x="0" y="6331"/>
                      <a:pt x="159" y="6806"/>
                      <a:pt x="190" y="7344"/>
                    </a:cubicBezTo>
                    <a:cubicBezTo>
                      <a:pt x="159" y="6806"/>
                      <a:pt x="412" y="6236"/>
                      <a:pt x="824" y="5856"/>
                    </a:cubicBezTo>
                    <a:cubicBezTo>
                      <a:pt x="1172" y="5571"/>
                      <a:pt x="1584" y="5412"/>
                      <a:pt x="1964" y="5190"/>
                    </a:cubicBezTo>
                    <a:cubicBezTo>
                      <a:pt x="2344" y="4969"/>
                      <a:pt x="2724" y="4684"/>
                      <a:pt x="2851" y="4272"/>
                    </a:cubicBezTo>
                    <a:cubicBezTo>
                      <a:pt x="4086" y="5856"/>
                      <a:pt x="5986" y="6362"/>
                      <a:pt x="7854" y="6837"/>
                    </a:cubicBezTo>
                    <a:cubicBezTo>
                      <a:pt x="9406" y="7217"/>
                      <a:pt x="11148" y="8199"/>
                      <a:pt x="11180" y="10036"/>
                    </a:cubicBezTo>
                    <a:cubicBezTo>
                      <a:pt x="11180" y="10258"/>
                      <a:pt x="11180" y="10321"/>
                      <a:pt x="11306" y="10638"/>
                    </a:cubicBezTo>
                    <a:cubicBezTo>
                      <a:pt x="11401" y="10353"/>
                      <a:pt x="11433" y="10163"/>
                      <a:pt x="11465" y="9877"/>
                    </a:cubicBezTo>
                    <a:cubicBezTo>
                      <a:pt x="11496" y="9561"/>
                      <a:pt x="11591" y="9276"/>
                      <a:pt x="11655" y="8959"/>
                    </a:cubicBezTo>
                    <a:cubicBezTo>
                      <a:pt x="11781" y="8357"/>
                      <a:pt x="11845" y="7724"/>
                      <a:pt x="11876" y="7091"/>
                    </a:cubicBezTo>
                    <a:cubicBezTo>
                      <a:pt x="11940" y="5951"/>
                      <a:pt x="11845" y="4874"/>
                      <a:pt x="11623" y="3955"/>
                    </a:cubicBezTo>
                    <a:cubicBezTo>
                      <a:pt x="10953" y="1419"/>
                      <a:pt x="8736" y="0"/>
                      <a:pt x="6421" y="0"/>
                    </a:cubicBezTo>
                    <a:close/>
                  </a:path>
                </a:pathLst>
              </a:custGeom>
              <a:solidFill>
                <a:srgbClr val="CB7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5"/>
              <p:cNvSpPr/>
              <p:nvPr/>
            </p:nvSpPr>
            <p:spPr>
              <a:xfrm>
                <a:off x="6807601" y="957729"/>
                <a:ext cx="313053" cy="289013"/>
              </a:xfrm>
              <a:custGeom>
                <a:rect b="b" l="l" r="r" t="t"/>
                <a:pathLst>
                  <a:path extrusionOk="0" h="11635" w="15297">
                    <a:moveTo>
                      <a:pt x="8736" y="1"/>
                    </a:moveTo>
                    <a:cubicBezTo>
                      <a:pt x="8568" y="1"/>
                      <a:pt x="8401" y="7"/>
                      <a:pt x="8234" y="20"/>
                    </a:cubicBezTo>
                    <a:cubicBezTo>
                      <a:pt x="7442" y="83"/>
                      <a:pt x="6841" y="495"/>
                      <a:pt x="6112" y="811"/>
                    </a:cubicBezTo>
                    <a:cubicBezTo>
                      <a:pt x="5416" y="1128"/>
                      <a:pt x="4592" y="1318"/>
                      <a:pt x="3832" y="1572"/>
                    </a:cubicBezTo>
                    <a:cubicBezTo>
                      <a:pt x="3009" y="1857"/>
                      <a:pt x="2122" y="2142"/>
                      <a:pt x="1457" y="2712"/>
                    </a:cubicBezTo>
                    <a:cubicBezTo>
                      <a:pt x="950" y="3155"/>
                      <a:pt x="602" y="3725"/>
                      <a:pt x="349" y="4327"/>
                    </a:cubicBezTo>
                    <a:cubicBezTo>
                      <a:pt x="32" y="5055"/>
                      <a:pt x="0" y="5847"/>
                      <a:pt x="95" y="6639"/>
                    </a:cubicBezTo>
                    <a:cubicBezTo>
                      <a:pt x="159" y="7272"/>
                      <a:pt x="254" y="7937"/>
                      <a:pt x="539" y="8539"/>
                    </a:cubicBezTo>
                    <a:cubicBezTo>
                      <a:pt x="792" y="9077"/>
                      <a:pt x="1362" y="9457"/>
                      <a:pt x="1900" y="9710"/>
                    </a:cubicBezTo>
                    <a:cubicBezTo>
                      <a:pt x="1837" y="9679"/>
                      <a:pt x="1900" y="8760"/>
                      <a:pt x="1900" y="8634"/>
                    </a:cubicBezTo>
                    <a:cubicBezTo>
                      <a:pt x="1869" y="7810"/>
                      <a:pt x="1932" y="6987"/>
                      <a:pt x="2185" y="6227"/>
                    </a:cubicBezTo>
                    <a:cubicBezTo>
                      <a:pt x="2407" y="5467"/>
                      <a:pt x="2914" y="4992"/>
                      <a:pt x="3547" y="4517"/>
                    </a:cubicBezTo>
                    <a:cubicBezTo>
                      <a:pt x="3801" y="4358"/>
                      <a:pt x="4054" y="4168"/>
                      <a:pt x="4244" y="3915"/>
                    </a:cubicBezTo>
                    <a:cubicBezTo>
                      <a:pt x="4371" y="3820"/>
                      <a:pt x="4814" y="3282"/>
                      <a:pt x="4751" y="3092"/>
                    </a:cubicBezTo>
                    <a:lnTo>
                      <a:pt x="4751" y="3092"/>
                    </a:lnTo>
                    <a:cubicBezTo>
                      <a:pt x="5099" y="3883"/>
                      <a:pt x="5669" y="4707"/>
                      <a:pt x="6366" y="5213"/>
                    </a:cubicBezTo>
                    <a:cubicBezTo>
                      <a:pt x="7696" y="6195"/>
                      <a:pt x="9184" y="6892"/>
                      <a:pt x="10673" y="7462"/>
                    </a:cubicBezTo>
                    <a:lnTo>
                      <a:pt x="11021" y="7620"/>
                    </a:lnTo>
                    <a:cubicBezTo>
                      <a:pt x="11433" y="7779"/>
                      <a:pt x="11813" y="7969"/>
                      <a:pt x="12161" y="8285"/>
                    </a:cubicBezTo>
                    <a:cubicBezTo>
                      <a:pt x="12921" y="8950"/>
                      <a:pt x="12985" y="10027"/>
                      <a:pt x="12953" y="10977"/>
                    </a:cubicBezTo>
                    <a:cubicBezTo>
                      <a:pt x="12953" y="11072"/>
                      <a:pt x="12953" y="11199"/>
                      <a:pt x="12985" y="11294"/>
                    </a:cubicBezTo>
                    <a:cubicBezTo>
                      <a:pt x="13067" y="11542"/>
                      <a:pt x="13315" y="11635"/>
                      <a:pt x="13577" y="11635"/>
                    </a:cubicBezTo>
                    <a:cubicBezTo>
                      <a:pt x="13817" y="11635"/>
                      <a:pt x="14069" y="11558"/>
                      <a:pt x="14220" y="11452"/>
                    </a:cubicBezTo>
                    <a:cubicBezTo>
                      <a:pt x="14505" y="11199"/>
                      <a:pt x="14758" y="10851"/>
                      <a:pt x="14885" y="10502"/>
                    </a:cubicBezTo>
                    <a:cubicBezTo>
                      <a:pt x="15296" y="9267"/>
                      <a:pt x="15265" y="7905"/>
                      <a:pt x="15201" y="6575"/>
                    </a:cubicBezTo>
                    <a:cubicBezTo>
                      <a:pt x="15170" y="5847"/>
                      <a:pt x="15138" y="5087"/>
                      <a:pt x="14948" y="4390"/>
                    </a:cubicBezTo>
                    <a:cubicBezTo>
                      <a:pt x="14726" y="3630"/>
                      <a:pt x="14315" y="2965"/>
                      <a:pt x="13808" y="2363"/>
                    </a:cubicBezTo>
                    <a:cubicBezTo>
                      <a:pt x="12527" y="821"/>
                      <a:pt x="10632" y="1"/>
                      <a:pt x="8736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5"/>
              <p:cNvSpPr/>
              <p:nvPr/>
            </p:nvSpPr>
            <p:spPr>
              <a:xfrm>
                <a:off x="6665029" y="1812497"/>
                <a:ext cx="588492" cy="15749"/>
              </a:xfrm>
              <a:custGeom>
                <a:rect b="b" l="l" r="r" t="t"/>
                <a:pathLst>
                  <a:path extrusionOk="0" h="634" w="28756">
                    <a:moveTo>
                      <a:pt x="28471" y="0"/>
                    </a:moveTo>
                    <a:lnTo>
                      <a:pt x="222" y="64"/>
                    </a:lnTo>
                    <a:lnTo>
                      <a:pt x="0" y="634"/>
                    </a:lnTo>
                    <a:lnTo>
                      <a:pt x="28756" y="634"/>
                    </a:lnTo>
                    <a:lnTo>
                      <a:pt x="28471" y="0"/>
                    </a:lnTo>
                    <a:close/>
                  </a:path>
                </a:pathLst>
              </a:custGeom>
              <a:solidFill>
                <a:srgbClr val="BDCF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5"/>
              <p:cNvSpPr/>
              <p:nvPr/>
            </p:nvSpPr>
            <p:spPr>
              <a:xfrm>
                <a:off x="6893140" y="2400095"/>
                <a:ext cx="305931" cy="135328"/>
              </a:xfrm>
              <a:custGeom>
                <a:rect b="b" l="l" r="r" t="t"/>
                <a:pathLst>
                  <a:path extrusionOk="0" h="5448" w="14949">
                    <a:moveTo>
                      <a:pt x="13460" y="1"/>
                    </a:moveTo>
                    <a:cubicBezTo>
                      <a:pt x="13048" y="1"/>
                      <a:pt x="12605" y="32"/>
                      <a:pt x="12161" y="64"/>
                    </a:cubicBezTo>
                    <a:cubicBezTo>
                      <a:pt x="10483" y="286"/>
                      <a:pt x="8868" y="951"/>
                      <a:pt x="7158" y="1141"/>
                    </a:cubicBezTo>
                    <a:cubicBezTo>
                      <a:pt x="6740" y="1189"/>
                      <a:pt x="6326" y="1205"/>
                      <a:pt x="5914" y="1205"/>
                    </a:cubicBezTo>
                    <a:cubicBezTo>
                      <a:pt x="5233" y="1205"/>
                      <a:pt x="4555" y="1161"/>
                      <a:pt x="3864" y="1141"/>
                    </a:cubicBezTo>
                    <a:cubicBezTo>
                      <a:pt x="3437" y="1109"/>
                      <a:pt x="2890" y="1038"/>
                      <a:pt x="2352" y="1038"/>
                    </a:cubicBezTo>
                    <a:cubicBezTo>
                      <a:pt x="1814" y="1038"/>
                      <a:pt x="1283" y="1109"/>
                      <a:pt x="887" y="1363"/>
                    </a:cubicBezTo>
                    <a:cubicBezTo>
                      <a:pt x="571" y="1553"/>
                      <a:pt x="64" y="2059"/>
                      <a:pt x="32" y="2439"/>
                    </a:cubicBezTo>
                    <a:cubicBezTo>
                      <a:pt x="1" y="2946"/>
                      <a:pt x="539" y="3453"/>
                      <a:pt x="887" y="3706"/>
                    </a:cubicBezTo>
                    <a:cubicBezTo>
                      <a:pt x="1521" y="4181"/>
                      <a:pt x="2312" y="4466"/>
                      <a:pt x="3136" y="4656"/>
                    </a:cubicBezTo>
                    <a:cubicBezTo>
                      <a:pt x="4213" y="4910"/>
                      <a:pt x="5353" y="5005"/>
                      <a:pt x="6366" y="5163"/>
                    </a:cubicBezTo>
                    <a:cubicBezTo>
                      <a:pt x="6809" y="5258"/>
                      <a:pt x="7253" y="5321"/>
                      <a:pt x="7728" y="5385"/>
                    </a:cubicBezTo>
                    <a:cubicBezTo>
                      <a:pt x="8425" y="5448"/>
                      <a:pt x="9185" y="5448"/>
                      <a:pt x="9913" y="5448"/>
                    </a:cubicBezTo>
                    <a:lnTo>
                      <a:pt x="11496" y="5448"/>
                    </a:lnTo>
                    <a:cubicBezTo>
                      <a:pt x="11781" y="5448"/>
                      <a:pt x="12098" y="5448"/>
                      <a:pt x="12351" y="5321"/>
                    </a:cubicBezTo>
                    <a:cubicBezTo>
                      <a:pt x="12636" y="5163"/>
                      <a:pt x="12827" y="4846"/>
                      <a:pt x="12985" y="4561"/>
                    </a:cubicBezTo>
                    <a:cubicBezTo>
                      <a:pt x="13333" y="3959"/>
                      <a:pt x="13745" y="3389"/>
                      <a:pt x="14030" y="2756"/>
                    </a:cubicBezTo>
                    <a:cubicBezTo>
                      <a:pt x="14188" y="2376"/>
                      <a:pt x="14252" y="2091"/>
                      <a:pt x="14505" y="1743"/>
                    </a:cubicBezTo>
                    <a:cubicBezTo>
                      <a:pt x="14727" y="1426"/>
                      <a:pt x="14948" y="1014"/>
                      <a:pt x="14790" y="603"/>
                    </a:cubicBezTo>
                    <a:cubicBezTo>
                      <a:pt x="14600" y="128"/>
                      <a:pt x="13967" y="32"/>
                      <a:pt x="13460" y="1"/>
                    </a:cubicBezTo>
                    <a:close/>
                  </a:path>
                </a:pathLst>
              </a:custGeom>
              <a:solidFill>
                <a:srgbClr val="E29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5"/>
              <p:cNvSpPr/>
              <p:nvPr/>
            </p:nvSpPr>
            <p:spPr>
              <a:xfrm>
                <a:off x="6900261" y="2400095"/>
                <a:ext cx="298809" cy="124324"/>
              </a:xfrm>
              <a:custGeom>
                <a:rect b="b" l="l" r="r" t="t"/>
                <a:pathLst>
                  <a:path extrusionOk="0" h="5005" w="14601">
                    <a:moveTo>
                      <a:pt x="13112" y="1"/>
                    </a:moveTo>
                    <a:cubicBezTo>
                      <a:pt x="12700" y="1"/>
                      <a:pt x="12257" y="32"/>
                      <a:pt x="11813" y="64"/>
                    </a:cubicBezTo>
                    <a:cubicBezTo>
                      <a:pt x="10135" y="286"/>
                      <a:pt x="8520" y="951"/>
                      <a:pt x="6810" y="1141"/>
                    </a:cubicBezTo>
                    <a:cubicBezTo>
                      <a:pt x="6409" y="1184"/>
                      <a:pt x="6003" y="1201"/>
                      <a:pt x="5595" y="1201"/>
                    </a:cubicBezTo>
                    <a:cubicBezTo>
                      <a:pt x="5100" y="1201"/>
                      <a:pt x="4604" y="1176"/>
                      <a:pt x="4118" y="1141"/>
                    </a:cubicBezTo>
                    <a:cubicBezTo>
                      <a:pt x="3453" y="1458"/>
                      <a:pt x="1109" y="2218"/>
                      <a:pt x="1" y="3231"/>
                    </a:cubicBezTo>
                    <a:cubicBezTo>
                      <a:pt x="159" y="3421"/>
                      <a:pt x="381" y="3579"/>
                      <a:pt x="539" y="3706"/>
                    </a:cubicBezTo>
                    <a:cubicBezTo>
                      <a:pt x="1173" y="4181"/>
                      <a:pt x="1964" y="4466"/>
                      <a:pt x="2788" y="4656"/>
                    </a:cubicBezTo>
                    <a:cubicBezTo>
                      <a:pt x="3453" y="4814"/>
                      <a:pt x="4150" y="4910"/>
                      <a:pt x="4846" y="5005"/>
                    </a:cubicBezTo>
                    <a:cubicBezTo>
                      <a:pt x="7126" y="4593"/>
                      <a:pt x="9375" y="3896"/>
                      <a:pt x="11592" y="3358"/>
                    </a:cubicBezTo>
                    <a:cubicBezTo>
                      <a:pt x="12257" y="3168"/>
                      <a:pt x="12954" y="3009"/>
                      <a:pt x="13650" y="2819"/>
                    </a:cubicBezTo>
                    <a:cubicBezTo>
                      <a:pt x="13650" y="2788"/>
                      <a:pt x="13650" y="2788"/>
                      <a:pt x="13682" y="2756"/>
                    </a:cubicBezTo>
                    <a:cubicBezTo>
                      <a:pt x="13840" y="2376"/>
                      <a:pt x="13904" y="2059"/>
                      <a:pt x="14157" y="1743"/>
                    </a:cubicBezTo>
                    <a:cubicBezTo>
                      <a:pt x="14379" y="1426"/>
                      <a:pt x="14600" y="1014"/>
                      <a:pt x="14442" y="603"/>
                    </a:cubicBezTo>
                    <a:cubicBezTo>
                      <a:pt x="14252" y="128"/>
                      <a:pt x="13650" y="1"/>
                      <a:pt x="13112" y="1"/>
                    </a:cubicBezTo>
                    <a:close/>
                  </a:path>
                </a:pathLst>
              </a:custGeom>
              <a:solidFill>
                <a:srgbClr val="CB7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5"/>
              <p:cNvSpPr/>
              <p:nvPr/>
            </p:nvSpPr>
            <p:spPr>
              <a:xfrm>
                <a:off x="6668262" y="1805418"/>
                <a:ext cx="582025" cy="474369"/>
              </a:xfrm>
              <a:custGeom>
                <a:rect b="b" l="l" r="r" t="t"/>
                <a:pathLst>
                  <a:path extrusionOk="0" h="19097" w="28440">
                    <a:moveTo>
                      <a:pt x="570" y="0"/>
                    </a:moveTo>
                    <a:cubicBezTo>
                      <a:pt x="254" y="0"/>
                      <a:pt x="0" y="285"/>
                      <a:pt x="32" y="634"/>
                    </a:cubicBezTo>
                    <a:lnTo>
                      <a:pt x="1806" y="19096"/>
                    </a:lnTo>
                    <a:lnTo>
                      <a:pt x="26634" y="19096"/>
                    </a:lnTo>
                    <a:lnTo>
                      <a:pt x="28408" y="634"/>
                    </a:lnTo>
                    <a:cubicBezTo>
                      <a:pt x="28439" y="285"/>
                      <a:pt x="28186" y="0"/>
                      <a:pt x="2783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5"/>
              <p:cNvSpPr/>
              <p:nvPr/>
            </p:nvSpPr>
            <p:spPr>
              <a:xfrm>
                <a:off x="7033133" y="2400915"/>
                <a:ext cx="194438" cy="147177"/>
              </a:xfrm>
              <a:custGeom>
                <a:rect b="b" l="l" r="r" t="t"/>
                <a:pathLst>
                  <a:path extrusionOk="0" h="5925" w="9501">
                    <a:moveTo>
                      <a:pt x="4954" y="1"/>
                    </a:moveTo>
                    <a:cubicBezTo>
                      <a:pt x="4094" y="1"/>
                      <a:pt x="3211" y="222"/>
                      <a:pt x="2280" y="696"/>
                    </a:cubicBezTo>
                    <a:cubicBezTo>
                      <a:pt x="2914" y="1013"/>
                      <a:pt x="3484" y="1583"/>
                      <a:pt x="3484" y="2280"/>
                    </a:cubicBezTo>
                    <a:cubicBezTo>
                      <a:pt x="3484" y="3008"/>
                      <a:pt x="3294" y="3705"/>
                      <a:pt x="2787" y="4243"/>
                    </a:cubicBezTo>
                    <a:cubicBezTo>
                      <a:pt x="2154" y="4940"/>
                      <a:pt x="950" y="5162"/>
                      <a:pt x="0" y="5225"/>
                    </a:cubicBezTo>
                    <a:cubicBezTo>
                      <a:pt x="950" y="5415"/>
                      <a:pt x="1362" y="5637"/>
                      <a:pt x="2185" y="5732"/>
                    </a:cubicBezTo>
                    <a:cubicBezTo>
                      <a:pt x="2882" y="5795"/>
                      <a:pt x="3325" y="5890"/>
                      <a:pt x="4022" y="5922"/>
                    </a:cubicBezTo>
                    <a:cubicBezTo>
                      <a:pt x="4076" y="5924"/>
                      <a:pt x="4130" y="5925"/>
                      <a:pt x="4184" y="5925"/>
                    </a:cubicBezTo>
                    <a:cubicBezTo>
                      <a:pt x="4985" y="5925"/>
                      <a:pt x="5780" y="5708"/>
                      <a:pt x="6492" y="5352"/>
                    </a:cubicBezTo>
                    <a:cubicBezTo>
                      <a:pt x="8171" y="4465"/>
                      <a:pt x="9501" y="1931"/>
                      <a:pt x="7474" y="633"/>
                    </a:cubicBezTo>
                    <a:cubicBezTo>
                      <a:pt x="7316" y="538"/>
                      <a:pt x="7157" y="475"/>
                      <a:pt x="6999" y="411"/>
                    </a:cubicBezTo>
                    <a:cubicBezTo>
                      <a:pt x="6322" y="143"/>
                      <a:pt x="5645" y="1"/>
                      <a:pt x="495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5"/>
              <p:cNvSpPr/>
              <p:nvPr/>
            </p:nvSpPr>
            <p:spPr>
              <a:xfrm>
                <a:off x="6663719" y="1818782"/>
                <a:ext cx="591091" cy="474369"/>
              </a:xfrm>
              <a:custGeom>
                <a:rect b="b" l="l" r="r" t="t"/>
                <a:pathLst>
                  <a:path extrusionOk="0" h="19097" w="28883">
                    <a:moveTo>
                      <a:pt x="602" y="1"/>
                    </a:moveTo>
                    <a:cubicBezTo>
                      <a:pt x="254" y="1"/>
                      <a:pt x="1" y="286"/>
                      <a:pt x="32" y="602"/>
                    </a:cubicBezTo>
                    <a:lnTo>
                      <a:pt x="1837" y="19097"/>
                    </a:lnTo>
                    <a:lnTo>
                      <a:pt x="27046" y="19097"/>
                    </a:lnTo>
                    <a:lnTo>
                      <a:pt x="28851" y="602"/>
                    </a:lnTo>
                    <a:cubicBezTo>
                      <a:pt x="28883" y="286"/>
                      <a:pt x="28630" y="1"/>
                      <a:pt x="28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5"/>
              <p:cNvSpPr/>
              <p:nvPr/>
            </p:nvSpPr>
            <p:spPr>
              <a:xfrm>
                <a:off x="6701311" y="2292342"/>
                <a:ext cx="515268" cy="28342"/>
              </a:xfrm>
              <a:custGeom>
                <a:rect b="b" l="l" r="r" t="t"/>
                <a:pathLst>
                  <a:path extrusionOk="0" h="1141" w="25178">
                    <a:moveTo>
                      <a:pt x="0" y="0"/>
                    </a:moveTo>
                    <a:lnTo>
                      <a:pt x="0" y="1140"/>
                    </a:lnTo>
                    <a:lnTo>
                      <a:pt x="25177" y="1140"/>
                    </a:lnTo>
                    <a:lnTo>
                      <a:pt x="2517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5"/>
              <p:cNvSpPr/>
              <p:nvPr/>
            </p:nvSpPr>
            <p:spPr>
              <a:xfrm>
                <a:off x="6921011" y="2012503"/>
                <a:ext cx="76498" cy="86741"/>
              </a:xfrm>
              <a:custGeom>
                <a:rect b="b" l="l" r="r" t="t"/>
                <a:pathLst>
                  <a:path extrusionOk="0" h="3492" w="3738">
                    <a:moveTo>
                      <a:pt x="1841" y="0"/>
                    </a:moveTo>
                    <a:cubicBezTo>
                      <a:pt x="1003" y="0"/>
                      <a:pt x="270" y="625"/>
                      <a:pt x="127" y="1481"/>
                    </a:cubicBezTo>
                    <a:cubicBezTo>
                      <a:pt x="0" y="2431"/>
                      <a:pt x="665" y="3317"/>
                      <a:pt x="1615" y="3476"/>
                    </a:cubicBezTo>
                    <a:cubicBezTo>
                      <a:pt x="1693" y="3486"/>
                      <a:pt x="1771" y="3491"/>
                      <a:pt x="1848" y="3491"/>
                    </a:cubicBezTo>
                    <a:cubicBezTo>
                      <a:pt x="2706" y="3491"/>
                      <a:pt x="3463" y="2859"/>
                      <a:pt x="3579" y="1987"/>
                    </a:cubicBezTo>
                    <a:cubicBezTo>
                      <a:pt x="3737" y="1037"/>
                      <a:pt x="3072" y="150"/>
                      <a:pt x="2122" y="24"/>
                    </a:cubicBezTo>
                    <a:cubicBezTo>
                      <a:pt x="2028" y="8"/>
                      <a:pt x="1934" y="0"/>
                      <a:pt x="1841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5"/>
              <p:cNvSpPr/>
              <p:nvPr/>
            </p:nvSpPr>
            <p:spPr>
              <a:xfrm>
                <a:off x="6370062" y="2090722"/>
                <a:ext cx="644975" cy="423795"/>
              </a:xfrm>
              <a:custGeom>
                <a:rect b="b" l="l" r="r" t="t"/>
                <a:pathLst>
                  <a:path extrusionOk="0" h="17061" w="31516">
                    <a:moveTo>
                      <a:pt x="4773" y="0"/>
                    </a:moveTo>
                    <a:cubicBezTo>
                      <a:pt x="2249" y="0"/>
                      <a:pt x="1" y="2254"/>
                      <a:pt x="1018" y="5045"/>
                    </a:cubicBezTo>
                    <a:cubicBezTo>
                      <a:pt x="1493" y="6312"/>
                      <a:pt x="2633" y="7420"/>
                      <a:pt x="3742" y="8181"/>
                    </a:cubicBezTo>
                    <a:cubicBezTo>
                      <a:pt x="8587" y="11442"/>
                      <a:pt x="14382" y="13248"/>
                      <a:pt x="19924" y="14831"/>
                    </a:cubicBezTo>
                    <a:cubicBezTo>
                      <a:pt x="21128" y="15179"/>
                      <a:pt x="22268" y="15559"/>
                      <a:pt x="23471" y="15908"/>
                    </a:cubicBezTo>
                    <a:cubicBezTo>
                      <a:pt x="24643" y="16256"/>
                      <a:pt x="25847" y="16573"/>
                      <a:pt x="27050" y="16826"/>
                    </a:cubicBezTo>
                    <a:cubicBezTo>
                      <a:pt x="27303" y="16889"/>
                      <a:pt x="27588" y="16921"/>
                      <a:pt x="27842" y="16984"/>
                    </a:cubicBezTo>
                    <a:cubicBezTo>
                      <a:pt x="27968" y="16984"/>
                      <a:pt x="28127" y="17016"/>
                      <a:pt x="28253" y="17016"/>
                    </a:cubicBezTo>
                    <a:cubicBezTo>
                      <a:pt x="28343" y="17039"/>
                      <a:pt x="28433" y="17061"/>
                      <a:pt x="28522" y="17061"/>
                    </a:cubicBezTo>
                    <a:cubicBezTo>
                      <a:pt x="28559" y="17061"/>
                      <a:pt x="28596" y="17057"/>
                      <a:pt x="28633" y="17048"/>
                    </a:cubicBezTo>
                    <a:cubicBezTo>
                      <a:pt x="28887" y="17016"/>
                      <a:pt x="29140" y="16889"/>
                      <a:pt x="29393" y="16794"/>
                    </a:cubicBezTo>
                    <a:cubicBezTo>
                      <a:pt x="29647" y="16699"/>
                      <a:pt x="29900" y="16573"/>
                      <a:pt x="30154" y="16478"/>
                    </a:cubicBezTo>
                    <a:cubicBezTo>
                      <a:pt x="30565" y="16256"/>
                      <a:pt x="30945" y="16066"/>
                      <a:pt x="31262" y="15718"/>
                    </a:cubicBezTo>
                    <a:cubicBezTo>
                      <a:pt x="31325" y="15623"/>
                      <a:pt x="31389" y="15528"/>
                      <a:pt x="31452" y="15433"/>
                    </a:cubicBezTo>
                    <a:cubicBezTo>
                      <a:pt x="31484" y="15338"/>
                      <a:pt x="31515" y="15179"/>
                      <a:pt x="31452" y="15084"/>
                    </a:cubicBezTo>
                    <a:cubicBezTo>
                      <a:pt x="31420" y="14989"/>
                      <a:pt x="31294" y="14926"/>
                      <a:pt x="31230" y="14894"/>
                    </a:cubicBezTo>
                    <a:cubicBezTo>
                      <a:pt x="31040" y="14736"/>
                      <a:pt x="30882" y="14609"/>
                      <a:pt x="30692" y="14514"/>
                    </a:cubicBezTo>
                    <a:cubicBezTo>
                      <a:pt x="30312" y="14261"/>
                      <a:pt x="29900" y="14039"/>
                      <a:pt x="29488" y="13818"/>
                    </a:cubicBezTo>
                    <a:cubicBezTo>
                      <a:pt x="28855" y="13501"/>
                      <a:pt x="28158" y="13248"/>
                      <a:pt x="27525" y="12931"/>
                    </a:cubicBezTo>
                    <a:cubicBezTo>
                      <a:pt x="27493" y="12931"/>
                      <a:pt x="27462" y="12899"/>
                      <a:pt x="27430" y="12899"/>
                    </a:cubicBezTo>
                    <a:cubicBezTo>
                      <a:pt x="25910" y="12107"/>
                      <a:pt x="24390" y="11221"/>
                      <a:pt x="22901" y="10366"/>
                    </a:cubicBezTo>
                    <a:cubicBezTo>
                      <a:pt x="22110" y="9891"/>
                      <a:pt x="21286" y="9416"/>
                      <a:pt x="20494" y="8972"/>
                    </a:cubicBezTo>
                    <a:cubicBezTo>
                      <a:pt x="15681" y="6249"/>
                      <a:pt x="11500" y="2448"/>
                      <a:pt x="6402" y="327"/>
                    </a:cubicBezTo>
                    <a:cubicBezTo>
                      <a:pt x="5866" y="103"/>
                      <a:pt x="5313" y="0"/>
                      <a:pt x="4773" y="0"/>
                    </a:cubicBezTo>
                    <a:close/>
                  </a:path>
                </a:pathLst>
              </a:custGeom>
              <a:solidFill>
                <a:srgbClr val="E29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5"/>
              <p:cNvSpPr/>
              <p:nvPr/>
            </p:nvSpPr>
            <p:spPr>
              <a:xfrm>
                <a:off x="7036366" y="2090772"/>
                <a:ext cx="512137" cy="393540"/>
              </a:xfrm>
              <a:custGeom>
                <a:rect b="b" l="l" r="r" t="t"/>
                <a:pathLst>
                  <a:path extrusionOk="0" h="15843" w="25025">
                    <a:moveTo>
                      <a:pt x="20239" y="1"/>
                    </a:moveTo>
                    <a:cubicBezTo>
                      <a:pt x="19703" y="1"/>
                      <a:pt x="19154" y="103"/>
                      <a:pt x="18622" y="325"/>
                    </a:cubicBezTo>
                    <a:cubicBezTo>
                      <a:pt x="13523" y="2446"/>
                      <a:pt x="9343" y="6247"/>
                      <a:pt x="4529" y="8970"/>
                    </a:cubicBezTo>
                    <a:cubicBezTo>
                      <a:pt x="3737" y="9414"/>
                      <a:pt x="2914" y="9889"/>
                      <a:pt x="2122" y="10364"/>
                    </a:cubicBezTo>
                    <a:cubicBezTo>
                      <a:pt x="1426" y="10744"/>
                      <a:pt x="729" y="11155"/>
                      <a:pt x="0" y="11567"/>
                    </a:cubicBezTo>
                    <a:lnTo>
                      <a:pt x="1742" y="15842"/>
                    </a:lnTo>
                    <a:cubicBezTo>
                      <a:pt x="2851" y="15526"/>
                      <a:pt x="3959" y="15146"/>
                      <a:pt x="5067" y="14829"/>
                    </a:cubicBezTo>
                    <a:cubicBezTo>
                      <a:pt x="10641" y="13246"/>
                      <a:pt x="16437" y="11440"/>
                      <a:pt x="21282" y="8179"/>
                    </a:cubicBezTo>
                    <a:cubicBezTo>
                      <a:pt x="22390" y="7418"/>
                      <a:pt x="23531" y="6310"/>
                      <a:pt x="24006" y="5043"/>
                    </a:cubicBezTo>
                    <a:cubicBezTo>
                      <a:pt x="25024" y="2274"/>
                      <a:pt x="22767" y="1"/>
                      <a:pt x="20239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5"/>
              <p:cNvSpPr/>
              <p:nvPr/>
            </p:nvSpPr>
            <p:spPr>
              <a:xfrm>
                <a:off x="6869811" y="2378087"/>
                <a:ext cx="202235" cy="139278"/>
              </a:xfrm>
              <a:custGeom>
                <a:rect b="b" l="l" r="r" t="t"/>
                <a:pathLst>
                  <a:path extrusionOk="0" h="5607" w="9882">
                    <a:moveTo>
                      <a:pt x="8139" y="0"/>
                    </a:moveTo>
                    <a:cubicBezTo>
                      <a:pt x="7348" y="443"/>
                      <a:pt x="6524" y="918"/>
                      <a:pt x="5733" y="1330"/>
                    </a:cubicBezTo>
                    <a:cubicBezTo>
                      <a:pt x="4877" y="1774"/>
                      <a:pt x="0" y="3452"/>
                      <a:pt x="1331" y="5225"/>
                    </a:cubicBezTo>
                    <a:cubicBezTo>
                      <a:pt x="1584" y="5574"/>
                      <a:pt x="2091" y="5605"/>
                      <a:pt x="2534" y="5605"/>
                    </a:cubicBezTo>
                    <a:cubicBezTo>
                      <a:pt x="2594" y="5606"/>
                      <a:pt x="2654" y="5607"/>
                      <a:pt x="2714" y="5607"/>
                    </a:cubicBezTo>
                    <a:cubicBezTo>
                      <a:pt x="5153" y="5607"/>
                      <a:pt x="7532" y="4986"/>
                      <a:pt x="9881" y="4275"/>
                    </a:cubicBezTo>
                    <a:lnTo>
                      <a:pt x="8139" y="0"/>
                    </a:lnTo>
                    <a:close/>
                  </a:path>
                </a:pathLst>
              </a:custGeom>
              <a:solidFill>
                <a:srgbClr val="E29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5"/>
              <p:cNvSpPr/>
              <p:nvPr/>
            </p:nvSpPr>
            <p:spPr>
              <a:xfrm>
                <a:off x="6698712" y="2393016"/>
                <a:ext cx="287779" cy="105446"/>
              </a:xfrm>
              <a:custGeom>
                <a:rect b="b" l="l" r="r" t="t"/>
                <a:pathLst>
                  <a:path extrusionOk="0" h="4245" w="14062">
                    <a:moveTo>
                      <a:pt x="10008" y="1"/>
                    </a:moveTo>
                    <a:cubicBezTo>
                      <a:pt x="9217" y="191"/>
                      <a:pt x="8456" y="349"/>
                      <a:pt x="7633" y="413"/>
                    </a:cubicBezTo>
                    <a:cubicBezTo>
                      <a:pt x="7364" y="432"/>
                      <a:pt x="7095" y="441"/>
                      <a:pt x="6826" y="441"/>
                    </a:cubicBezTo>
                    <a:cubicBezTo>
                      <a:pt x="5595" y="441"/>
                      <a:pt x="4364" y="269"/>
                      <a:pt x="3132" y="269"/>
                    </a:cubicBezTo>
                    <a:cubicBezTo>
                      <a:pt x="2922" y="269"/>
                      <a:pt x="2713" y="274"/>
                      <a:pt x="2503" y="286"/>
                    </a:cubicBezTo>
                    <a:cubicBezTo>
                      <a:pt x="2059" y="317"/>
                      <a:pt x="1648" y="381"/>
                      <a:pt x="1204" y="476"/>
                    </a:cubicBezTo>
                    <a:cubicBezTo>
                      <a:pt x="729" y="571"/>
                      <a:pt x="127" y="793"/>
                      <a:pt x="32" y="1299"/>
                    </a:cubicBezTo>
                    <a:cubicBezTo>
                      <a:pt x="1" y="1363"/>
                      <a:pt x="1" y="1458"/>
                      <a:pt x="32" y="1521"/>
                    </a:cubicBezTo>
                    <a:cubicBezTo>
                      <a:pt x="1299" y="1933"/>
                      <a:pt x="2598" y="2313"/>
                      <a:pt x="3864" y="2661"/>
                    </a:cubicBezTo>
                    <a:cubicBezTo>
                      <a:pt x="5606" y="3168"/>
                      <a:pt x="7380" y="3769"/>
                      <a:pt x="9153" y="4244"/>
                    </a:cubicBezTo>
                    <a:cubicBezTo>
                      <a:pt x="10135" y="3864"/>
                      <a:pt x="11243" y="3579"/>
                      <a:pt x="12225" y="3136"/>
                    </a:cubicBezTo>
                    <a:cubicBezTo>
                      <a:pt x="12922" y="2819"/>
                      <a:pt x="13555" y="2471"/>
                      <a:pt x="14062" y="1996"/>
                    </a:cubicBezTo>
                    <a:cubicBezTo>
                      <a:pt x="12953" y="1394"/>
                      <a:pt x="11750" y="919"/>
                      <a:pt x="11370" y="729"/>
                    </a:cubicBezTo>
                    <a:cubicBezTo>
                      <a:pt x="10927" y="476"/>
                      <a:pt x="10452" y="254"/>
                      <a:pt x="10008" y="1"/>
                    </a:cubicBezTo>
                    <a:close/>
                  </a:path>
                </a:pathLst>
              </a:custGeom>
              <a:solidFill>
                <a:srgbClr val="CB7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5"/>
              <p:cNvSpPr/>
              <p:nvPr/>
            </p:nvSpPr>
            <p:spPr>
              <a:xfrm>
                <a:off x="6370042" y="2090772"/>
                <a:ext cx="512137" cy="393540"/>
              </a:xfrm>
              <a:custGeom>
                <a:rect b="b" l="l" r="r" t="t"/>
                <a:pathLst>
                  <a:path extrusionOk="0" h="15843" w="25025">
                    <a:moveTo>
                      <a:pt x="4902" y="1"/>
                    </a:moveTo>
                    <a:cubicBezTo>
                      <a:pt x="2343" y="1"/>
                      <a:pt x="0" y="2274"/>
                      <a:pt x="1019" y="5043"/>
                    </a:cubicBezTo>
                    <a:cubicBezTo>
                      <a:pt x="1494" y="6310"/>
                      <a:pt x="2634" y="7418"/>
                      <a:pt x="3743" y="8179"/>
                    </a:cubicBezTo>
                    <a:cubicBezTo>
                      <a:pt x="8588" y="11440"/>
                      <a:pt x="14383" y="13246"/>
                      <a:pt x="19957" y="14829"/>
                    </a:cubicBezTo>
                    <a:cubicBezTo>
                      <a:pt x="21066" y="15146"/>
                      <a:pt x="22174" y="15526"/>
                      <a:pt x="23282" y="15842"/>
                    </a:cubicBezTo>
                    <a:lnTo>
                      <a:pt x="25024" y="11535"/>
                    </a:lnTo>
                    <a:cubicBezTo>
                      <a:pt x="24327" y="11155"/>
                      <a:pt x="23599" y="10744"/>
                      <a:pt x="22902" y="10364"/>
                    </a:cubicBezTo>
                    <a:cubicBezTo>
                      <a:pt x="22111" y="9889"/>
                      <a:pt x="21319" y="9382"/>
                      <a:pt x="20495" y="8939"/>
                    </a:cubicBezTo>
                    <a:cubicBezTo>
                      <a:pt x="15713" y="6215"/>
                      <a:pt x="11628" y="2446"/>
                      <a:pt x="6529" y="325"/>
                    </a:cubicBezTo>
                    <a:cubicBezTo>
                      <a:pt x="5997" y="103"/>
                      <a:pt x="5445" y="1"/>
                      <a:pt x="4902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5"/>
              <p:cNvSpPr/>
              <p:nvPr/>
            </p:nvSpPr>
            <p:spPr>
              <a:xfrm>
                <a:off x="6728528" y="2405088"/>
                <a:ext cx="294901" cy="130335"/>
              </a:xfrm>
              <a:custGeom>
                <a:rect b="b" l="l" r="r" t="t"/>
                <a:pathLst>
                  <a:path extrusionOk="0" h="5247" w="14410">
                    <a:moveTo>
                      <a:pt x="2585" y="1"/>
                    </a:moveTo>
                    <a:cubicBezTo>
                      <a:pt x="2218" y="1"/>
                      <a:pt x="1854" y="67"/>
                      <a:pt x="1489" y="243"/>
                    </a:cubicBezTo>
                    <a:cubicBezTo>
                      <a:pt x="1204" y="370"/>
                      <a:pt x="982" y="560"/>
                      <a:pt x="729" y="782"/>
                    </a:cubicBezTo>
                    <a:cubicBezTo>
                      <a:pt x="539" y="940"/>
                      <a:pt x="381" y="1098"/>
                      <a:pt x="254" y="1320"/>
                    </a:cubicBezTo>
                    <a:cubicBezTo>
                      <a:pt x="1" y="1732"/>
                      <a:pt x="191" y="2143"/>
                      <a:pt x="381" y="2555"/>
                    </a:cubicBezTo>
                    <a:cubicBezTo>
                      <a:pt x="666" y="3188"/>
                      <a:pt x="1046" y="3758"/>
                      <a:pt x="1394" y="4360"/>
                    </a:cubicBezTo>
                    <a:cubicBezTo>
                      <a:pt x="1552" y="4645"/>
                      <a:pt x="1742" y="4962"/>
                      <a:pt x="2059" y="5120"/>
                    </a:cubicBezTo>
                    <a:cubicBezTo>
                      <a:pt x="2312" y="5247"/>
                      <a:pt x="2629" y="5247"/>
                      <a:pt x="2914" y="5247"/>
                    </a:cubicBezTo>
                    <a:lnTo>
                      <a:pt x="4498" y="5247"/>
                    </a:lnTo>
                    <a:cubicBezTo>
                      <a:pt x="5226" y="5247"/>
                      <a:pt x="5954" y="5247"/>
                      <a:pt x="6683" y="5184"/>
                    </a:cubicBezTo>
                    <a:cubicBezTo>
                      <a:pt x="7126" y="5120"/>
                      <a:pt x="7601" y="5057"/>
                      <a:pt x="8045" y="4962"/>
                    </a:cubicBezTo>
                    <a:cubicBezTo>
                      <a:pt x="9058" y="4804"/>
                      <a:pt x="10198" y="4709"/>
                      <a:pt x="11275" y="4455"/>
                    </a:cubicBezTo>
                    <a:cubicBezTo>
                      <a:pt x="12098" y="4265"/>
                      <a:pt x="12858" y="3980"/>
                      <a:pt x="13492" y="3505"/>
                    </a:cubicBezTo>
                    <a:cubicBezTo>
                      <a:pt x="13840" y="3252"/>
                      <a:pt x="14410" y="2745"/>
                      <a:pt x="14347" y="2238"/>
                    </a:cubicBezTo>
                    <a:cubicBezTo>
                      <a:pt x="14315" y="1858"/>
                      <a:pt x="13808" y="1352"/>
                      <a:pt x="13492" y="1162"/>
                    </a:cubicBezTo>
                    <a:cubicBezTo>
                      <a:pt x="13112" y="908"/>
                      <a:pt x="12589" y="837"/>
                      <a:pt x="12051" y="837"/>
                    </a:cubicBezTo>
                    <a:cubicBezTo>
                      <a:pt x="11512" y="837"/>
                      <a:pt x="10958" y="908"/>
                      <a:pt x="10515" y="940"/>
                    </a:cubicBezTo>
                    <a:cubicBezTo>
                      <a:pt x="9844" y="960"/>
                      <a:pt x="9161" y="1004"/>
                      <a:pt x="8481" y="1004"/>
                    </a:cubicBezTo>
                    <a:cubicBezTo>
                      <a:pt x="8070" y="1004"/>
                      <a:pt x="7659" y="988"/>
                      <a:pt x="7253" y="940"/>
                    </a:cubicBezTo>
                    <a:cubicBezTo>
                      <a:pt x="6239" y="845"/>
                      <a:pt x="5258" y="560"/>
                      <a:pt x="4276" y="307"/>
                    </a:cubicBezTo>
                    <a:cubicBezTo>
                      <a:pt x="3703" y="154"/>
                      <a:pt x="3142" y="1"/>
                      <a:pt x="2585" y="1"/>
                    </a:cubicBezTo>
                    <a:close/>
                  </a:path>
                </a:pathLst>
              </a:custGeom>
              <a:solidFill>
                <a:srgbClr val="E29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5"/>
              <p:cNvSpPr/>
              <p:nvPr/>
            </p:nvSpPr>
            <p:spPr>
              <a:xfrm>
                <a:off x="6686413" y="2400915"/>
                <a:ext cx="194438" cy="147177"/>
              </a:xfrm>
              <a:custGeom>
                <a:rect b="b" l="l" r="r" t="t"/>
                <a:pathLst>
                  <a:path extrusionOk="0" h="5925" w="9501">
                    <a:moveTo>
                      <a:pt x="4557" y="1"/>
                    </a:moveTo>
                    <a:cubicBezTo>
                      <a:pt x="3862" y="1"/>
                      <a:pt x="3179" y="143"/>
                      <a:pt x="2502" y="411"/>
                    </a:cubicBezTo>
                    <a:cubicBezTo>
                      <a:pt x="2344" y="475"/>
                      <a:pt x="2185" y="538"/>
                      <a:pt x="2027" y="633"/>
                    </a:cubicBezTo>
                    <a:cubicBezTo>
                      <a:pt x="0" y="1931"/>
                      <a:pt x="1330" y="4465"/>
                      <a:pt x="3009" y="5352"/>
                    </a:cubicBezTo>
                    <a:cubicBezTo>
                      <a:pt x="3721" y="5708"/>
                      <a:pt x="4516" y="5925"/>
                      <a:pt x="5317" y="5925"/>
                    </a:cubicBezTo>
                    <a:cubicBezTo>
                      <a:pt x="5371" y="5925"/>
                      <a:pt x="5425" y="5924"/>
                      <a:pt x="5479" y="5922"/>
                    </a:cubicBezTo>
                    <a:cubicBezTo>
                      <a:pt x="6176" y="5890"/>
                      <a:pt x="6619" y="5795"/>
                      <a:pt x="7316" y="5732"/>
                    </a:cubicBezTo>
                    <a:cubicBezTo>
                      <a:pt x="8139" y="5637"/>
                      <a:pt x="8551" y="5415"/>
                      <a:pt x="9501" y="5225"/>
                    </a:cubicBezTo>
                    <a:cubicBezTo>
                      <a:pt x="8551" y="5162"/>
                      <a:pt x="7347" y="4940"/>
                      <a:pt x="6714" y="4243"/>
                    </a:cubicBezTo>
                    <a:cubicBezTo>
                      <a:pt x="6207" y="3705"/>
                      <a:pt x="6017" y="3008"/>
                      <a:pt x="6017" y="2280"/>
                    </a:cubicBezTo>
                    <a:cubicBezTo>
                      <a:pt x="6017" y="1583"/>
                      <a:pt x="6587" y="1013"/>
                      <a:pt x="7221" y="696"/>
                    </a:cubicBezTo>
                    <a:cubicBezTo>
                      <a:pt x="6307" y="222"/>
                      <a:pt x="5423" y="1"/>
                      <a:pt x="455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18" name="Google Shape;8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575" y="75175"/>
            <a:ext cx="482100" cy="48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9" name="Google Shape;819;p25"/>
          <p:cNvSpPr txBox="1"/>
          <p:nvPr/>
        </p:nvSpPr>
        <p:spPr>
          <a:xfrm>
            <a:off x="7180700" y="151375"/>
            <a:ext cx="160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Ninuri Mahagoda </a:t>
            </a:r>
            <a:endParaRPr b="1" i="1" sz="12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3C4C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6"/>
          <p:cNvSpPr txBox="1"/>
          <p:nvPr/>
        </p:nvSpPr>
        <p:spPr>
          <a:xfrm>
            <a:off x="1316850" y="545975"/>
            <a:ext cx="65103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THANK YOU FOR LISTENING!</a:t>
            </a:r>
            <a:endParaRPr b="1" sz="8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25" name="Google Shape;8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25" y="3579000"/>
            <a:ext cx="804900" cy="8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6" name="Google Shape;8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013" y="3591575"/>
            <a:ext cx="825000" cy="82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7" name="Google Shape;8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774" y="3619050"/>
            <a:ext cx="804900" cy="8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8" name="Google Shape;82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4388" y="3601625"/>
            <a:ext cx="804900" cy="8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9" name="Google Shape;829;p26"/>
          <p:cNvPicPr preferRelativeResize="0"/>
          <p:nvPr/>
        </p:nvPicPr>
        <p:blipFill rotWithShape="1">
          <a:blip r:embed="rId7">
            <a:alphaModFix/>
          </a:blip>
          <a:srcRect b="0" l="10747" r="13774" t="0"/>
          <a:stretch/>
        </p:blipFill>
        <p:spPr>
          <a:xfrm>
            <a:off x="6895187" y="3580811"/>
            <a:ext cx="804900" cy="801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7"/>
          <p:cNvSpPr txBox="1"/>
          <p:nvPr/>
        </p:nvSpPr>
        <p:spPr>
          <a:xfrm>
            <a:off x="457175" y="123800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Timeline </a:t>
            </a:r>
            <a:endParaRPr b="1" sz="2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835" name="Google Shape;835;p27"/>
          <p:cNvGraphicFramePr/>
          <p:nvPr/>
        </p:nvGraphicFramePr>
        <p:xfrm>
          <a:off x="457175" y="8001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{9D610D40-B68C-47F0-BD01-26BF181E3DD6}</a:tableStyleId>
              </a:tblPr>
              <a:tblGrid>
                <a:gridCol w="1074700"/>
                <a:gridCol w="1055675"/>
                <a:gridCol w="764350"/>
                <a:gridCol w="718000"/>
                <a:gridCol w="773550"/>
                <a:gridCol w="768675"/>
                <a:gridCol w="768675"/>
                <a:gridCol w="768675"/>
                <a:gridCol w="768675"/>
                <a:gridCol w="768675"/>
              </a:tblGrid>
              <a:tr h="596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Sprint 1</a:t>
                      </a:r>
                      <a:endParaRPr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Sprint 2</a:t>
                      </a:r>
                      <a:endParaRPr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Sprint 3</a:t>
                      </a:r>
                      <a:endParaRPr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Sprint 4</a:t>
                      </a:r>
                      <a:endParaRPr b="1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Sprint 5</a:t>
                      </a:r>
                      <a:endParaRPr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Sprint 6</a:t>
                      </a:r>
                      <a:endParaRPr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Sprint 7</a:t>
                      </a:r>
                      <a:endParaRPr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Sprint 8</a:t>
                      </a:r>
                      <a:endParaRPr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55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Introduction</a:t>
                      </a:r>
                      <a:endParaRPr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Introduction</a:t>
                      </a:r>
                      <a:endParaRPr sz="11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91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5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Begin Building</a:t>
                      </a:r>
                      <a:endParaRPr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Begin Building</a:t>
                      </a:r>
                      <a:endParaRPr sz="9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Finalise Building I</a:t>
                      </a:r>
                      <a:endParaRPr sz="9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7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Cloud and UI Deployment</a:t>
                      </a:r>
                      <a:endParaRPr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Finalise Building II</a:t>
                      </a:r>
                      <a:endParaRPr sz="9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E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E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E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E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8E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51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Deployment </a:t>
                      </a:r>
                      <a:endParaRPr sz="9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E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E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E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E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E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8E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Testing &amp; Final Product</a:t>
                      </a:r>
                      <a:endParaRPr sz="1300">
                        <a:solidFill>
                          <a:srgbClr val="FFFFFF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</a:t>
                      </a:r>
                      <a:endParaRPr sz="9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51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Finale</a:t>
                      </a:r>
                      <a:endParaRPr sz="9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</a:tr>
            </a:tbl>
          </a:graphicData>
        </a:graphic>
      </p:graphicFrame>
      <p:sp>
        <p:nvSpPr>
          <p:cNvPr id="836" name="Google Shape;836;p27"/>
          <p:cNvSpPr txBox="1"/>
          <p:nvPr/>
        </p:nvSpPr>
        <p:spPr>
          <a:xfrm>
            <a:off x="8138700" y="428700"/>
            <a:ext cx="1096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November</a:t>
            </a:r>
            <a:endParaRPr b="1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37" name="Google Shape;837;p27"/>
          <p:cNvSpPr txBox="1"/>
          <p:nvPr/>
        </p:nvSpPr>
        <p:spPr>
          <a:xfrm>
            <a:off x="2127700" y="428700"/>
            <a:ext cx="1096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July</a:t>
            </a:r>
            <a:endParaRPr b="1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38" name="Google Shape;8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575" y="35245"/>
            <a:ext cx="489600" cy="48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9" name="Google Shape;839;p27"/>
          <p:cNvSpPr txBox="1"/>
          <p:nvPr/>
        </p:nvSpPr>
        <p:spPr>
          <a:xfrm>
            <a:off x="7248613" y="95400"/>
            <a:ext cx="128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Noorullah Khan </a:t>
            </a:r>
            <a:endParaRPr b="1" i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135675" y="1526838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Team </a:t>
            </a: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087300" y="2664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Problem Statement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135682" y="3802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Solution 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10250" y="44812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Agenda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513650" y="150162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Value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513650" y="2640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Demonstration 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513657" y="37795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Reflection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8198814" y="1338293"/>
            <a:ext cx="630131" cy="630131"/>
            <a:chOff x="6323089" y="1361318"/>
            <a:chExt cx="630131" cy="630131"/>
          </a:xfrm>
        </p:grpSpPr>
        <p:sp>
          <p:nvSpPr>
            <p:cNvPr id="70" name="Google Shape;70;p14"/>
            <p:cNvSpPr/>
            <p:nvPr/>
          </p:nvSpPr>
          <p:spPr>
            <a:xfrm>
              <a:off x="6332385" y="1406385"/>
              <a:ext cx="612392" cy="539652"/>
            </a:xfrm>
            <a:custGeom>
              <a:rect b="b" l="l" r="r" t="t"/>
              <a:pathLst>
                <a:path extrusionOk="0" h="20261" w="22992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533133" y="1361318"/>
              <a:ext cx="420087" cy="535656"/>
            </a:xfrm>
            <a:custGeom>
              <a:rect b="b" l="l" r="r" t="t"/>
              <a:pathLst>
                <a:path extrusionOk="0" fill="none" h="20111" w="15772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323089" y="1446524"/>
              <a:ext cx="315518" cy="544925"/>
            </a:xfrm>
            <a:custGeom>
              <a:rect b="b" l="l" r="r" t="t"/>
              <a:pathLst>
                <a:path extrusionOk="0" fill="none" h="20459" w="11846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8198814" y="3614068"/>
            <a:ext cx="630131" cy="630131"/>
            <a:chOff x="6323089" y="3637093"/>
            <a:chExt cx="630131" cy="630131"/>
          </a:xfrm>
        </p:grpSpPr>
        <p:sp>
          <p:nvSpPr>
            <p:cNvPr id="74" name="Google Shape;74;p14"/>
            <p:cNvSpPr/>
            <p:nvPr/>
          </p:nvSpPr>
          <p:spPr>
            <a:xfrm>
              <a:off x="6368635" y="3682639"/>
              <a:ext cx="539039" cy="539012"/>
            </a:xfrm>
            <a:custGeom>
              <a:rect b="b" l="l" r="r" t="t"/>
              <a:pathLst>
                <a:path extrusionOk="0" h="20237" w="20238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533133" y="3637093"/>
              <a:ext cx="420087" cy="535656"/>
            </a:xfrm>
            <a:custGeom>
              <a:rect b="b" l="l" r="r" t="t"/>
              <a:pathLst>
                <a:path extrusionOk="0" fill="none" h="20111" w="15772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323089" y="3722298"/>
              <a:ext cx="315518" cy="544925"/>
            </a:xfrm>
            <a:custGeom>
              <a:rect b="b" l="l" r="r" t="t"/>
              <a:pathLst>
                <a:path extrusionOk="0" fill="none" h="20459" w="11846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78" name="Google Shape;78;p14"/>
            <p:cNvSpPr/>
            <p:nvPr/>
          </p:nvSpPr>
          <p:spPr>
            <a:xfrm>
              <a:off x="2200045" y="1406731"/>
              <a:ext cx="611566" cy="539305"/>
            </a:xfrm>
            <a:custGeom>
              <a:rect b="b" l="l" r="r" t="t"/>
              <a:pathLst>
                <a:path extrusionOk="0" h="20248" w="22961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190776" y="1361318"/>
              <a:ext cx="420087" cy="535656"/>
            </a:xfrm>
            <a:custGeom>
              <a:rect b="b" l="l" r="r" t="t"/>
              <a:pathLst>
                <a:path extrusionOk="0" fill="none" h="20111" w="15772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505388" y="1446524"/>
              <a:ext cx="315492" cy="544925"/>
            </a:xfrm>
            <a:custGeom>
              <a:rect b="b" l="l" r="r" t="t"/>
              <a:pathLst>
                <a:path extrusionOk="0" fill="none" h="20459" w="11845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457201" y="3637093"/>
            <a:ext cx="630104" cy="630131"/>
            <a:chOff x="2190776" y="3637093"/>
            <a:chExt cx="630104" cy="630131"/>
          </a:xfrm>
        </p:grpSpPr>
        <p:sp>
          <p:nvSpPr>
            <p:cNvPr id="82" name="Google Shape;82;p14"/>
            <p:cNvSpPr/>
            <p:nvPr/>
          </p:nvSpPr>
          <p:spPr>
            <a:xfrm>
              <a:off x="2236321" y="3682639"/>
              <a:ext cx="539012" cy="539012"/>
            </a:xfrm>
            <a:custGeom>
              <a:rect b="b" l="l" r="r" t="t"/>
              <a:pathLst>
                <a:path extrusionOk="0" h="20237" w="20237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190776" y="3637093"/>
              <a:ext cx="420087" cy="535656"/>
            </a:xfrm>
            <a:custGeom>
              <a:rect b="b" l="l" r="r" t="t"/>
              <a:pathLst>
                <a:path extrusionOk="0" fill="none" h="20111" w="15772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2505388" y="3722298"/>
              <a:ext cx="315492" cy="544925"/>
            </a:xfrm>
            <a:custGeom>
              <a:rect b="b" l="l" r="r" t="t"/>
              <a:pathLst>
                <a:path extrusionOk="0" fill="none" h="20459" w="11845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86" name="Google Shape;86;p14"/>
            <p:cNvSpPr/>
            <p:nvPr/>
          </p:nvSpPr>
          <p:spPr>
            <a:xfrm>
              <a:off x="2236321" y="2544765"/>
              <a:ext cx="539012" cy="539012"/>
            </a:xfrm>
            <a:custGeom>
              <a:rect b="b" l="l" r="r" t="t"/>
              <a:pathLst>
                <a:path extrusionOk="0" h="20237" w="20237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434539" y="2737069"/>
              <a:ext cx="91118" cy="91118"/>
            </a:xfrm>
            <a:custGeom>
              <a:rect b="b" l="l" r="r" t="t"/>
              <a:pathLst>
                <a:path extrusionOk="0" h="3421" w="3421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360307" y="2662838"/>
              <a:ext cx="291893" cy="302014"/>
            </a:xfrm>
            <a:custGeom>
              <a:rect b="b" l="l" r="r" t="t"/>
              <a:pathLst>
                <a:path extrusionOk="0" h="11339" w="10959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190776" y="2499219"/>
              <a:ext cx="420087" cy="535630"/>
            </a:xfrm>
            <a:custGeom>
              <a:rect b="b" l="l" r="r" t="t"/>
              <a:pathLst>
                <a:path extrusionOk="0" fill="none" h="20110" w="15772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505388" y="2584398"/>
              <a:ext cx="315492" cy="544925"/>
            </a:xfrm>
            <a:custGeom>
              <a:rect b="b" l="l" r="r" t="t"/>
              <a:pathLst>
                <a:path extrusionOk="0" fill="none" h="20459" w="11845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92" name="Google Shape;92;p14"/>
            <p:cNvSpPr/>
            <p:nvPr/>
          </p:nvSpPr>
          <p:spPr>
            <a:xfrm>
              <a:off x="2942335" y="1403508"/>
              <a:ext cx="3260177" cy="2951424"/>
            </a:xfrm>
            <a:custGeom>
              <a:rect b="b" l="l" r="r" t="t"/>
              <a:pathLst>
                <a:path extrusionOk="0" fill="none" h="110810" w="122402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820853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820853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820853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818676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5606954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195721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623872" y="1880914"/>
              <a:ext cx="1896226" cy="1175030"/>
            </a:xfrm>
            <a:custGeom>
              <a:rect b="b" l="l" r="r" t="t"/>
              <a:pathLst>
                <a:path extrusionOk="0" h="44116" w="71193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331180" y="3017962"/>
              <a:ext cx="2481610" cy="455512"/>
            </a:xfrm>
            <a:custGeom>
              <a:rect b="b" l="l" r="r" t="t"/>
              <a:pathLst>
                <a:path extrusionOk="0" h="17102" w="93171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338771" y="3444761"/>
              <a:ext cx="2467280" cy="81849"/>
            </a:xfrm>
            <a:custGeom>
              <a:rect b="b" l="l" r="r" t="t"/>
              <a:pathLst>
                <a:path extrusionOk="0" h="3073" w="92633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747032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858366" y="3062656"/>
              <a:ext cx="102944" cy="22800"/>
            </a:xfrm>
            <a:custGeom>
              <a:rect b="b" l="l" r="r" t="t"/>
              <a:pathLst>
                <a:path extrusionOk="0" h="856" w="3865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968875" y="3062656"/>
              <a:ext cx="102092" cy="22800"/>
            </a:xfrm>
            <a:custGeom>
              <a:rect b="b" l="l" r="r" t="t"/>
              <a:pathLst>
                <a:path extrusionOk="0" h="856" w="3833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080209" y="3062656"/>
              <a:ext cx="100414" cy="22800"/>
            </a:xfrm>
            <a:custGeom>
              <a:rect b="b" l="l" r="r" t="t"/>
              <a:pathLst>
                <a:path extrusionOk="0" h="856" w="377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191570" y="3062656"/>
              <a:ext cx="98709" cy="22800"/>
            </a:xfrm>
            <a:custGeom>
              <a:rect b="b" l="l" r="r" t="t"/>
              <a:pathLst>
                <a:path extrusionOk="0" h="856" w="3706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302052" y="3062656"/>
              <a:ext cx="97031" cy="22800"/>
            </a:xfrm>
            <a:custGeom>
              <a:rect b="b" l="l" r="r" t="t"/>
              <a:pathLst>
                <a:path extrusionOk="0" h="856" w="3643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413413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524747" y="3062656"/>
              <a:ext cx="95327" cy="22800"/>
            </a:xfrm>
            <a:custGeom>
              <a:rect b="b" l="l" r="r" t="t"/>
              <a:pathLst>
                <a:path extrusionOk="0" h="856" w="3579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634404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4744060" y="3062656"/>
              <a:ext cx="97857" cy="22800"/>
            </a:xfrm>
            <a:custGeom>
              <a:rect b="b" l="l" r="r" t="t"/>
              <a:pathLst>
                <a:path extrusionOk="0" h="856" w="3674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4853716" y="3062656"/>
              <a:ext cx="99562" cy="22800"/>
            </a:xfrm>
            <a:custGeom>
              <a:rect b="b" l="l" r="r" t="t"/>
              <a:pathLst>
                <a:path extrusionOk="0" h="856" w="3738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4963373" y="3062656"/>
              <a:ext cx="100387" cy="22800"/>
            </a:xfrm>
            <a:custGeom>
              <a:rect b="b" l="l" r="r" t="t"/>
              <a:pathLst>
                <a:path extrusionOk="0" h="856" w="3769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5073029" y="3062656"/>
              <a:ext cx="101240" cy="22800"/>
            </a:xfrm>
            <a:custGeom>
              <a:rect b="b" l="l" r="r" t="t"/>
              <a:pathLst>
                <a:path extrusionOk="0" h="856" w="3801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5182685" y="3062656"/>
              <a:ext cx="102918" cy="22800"/>
            </a:xfrm>
            <a:custGeom>
              <a:rect b="b" l="l" r="r" t="t"/>
              <a:pathLst>
                <a:path extrusionOk="0" h="856" w="3864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5292341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3724259" y="3091342"/>
              <a:ext cx="80997" cy="35451"/>
            </a:xfrm>
            <a:custGeom>
              <a:rect b="b" l="l" r="r" t="t"/>
              <a:pathLst>
                <a:path extrusionOk="0" h="1331" w="3041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3806082" y="309134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919946" y="309134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4033811" y="3091342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4148528" y="3091342"/>
              <a:ext cx="103797" cy="35451"/>
            </a:xfrm>
            <a:custGeom>
              <a:rect b="b" l="l" r="r" t="t"/>
              <a:pathLst>
                <a:path extrusionOk="0" h="1331" w="3897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4262419" y="3091342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4376284" y="3091342"/>
              <a:ext cx="99562" cy="35451"/>
            </a:xfrm>
            <a:custGeom>
              <a:rect b="b" l="l" r="r" t="t"/>
              <a:pathLst>
                <a:path extrusionOk="0" h="1331" w="3738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4490148" y="3091342"/>
              <a:ext cx="97884" cy="35451"/>
            </a:xfrm>
            <a:custGeom>
              <a:rect b="b" l="l" r="r" t="t"/>
              <a:pathLst>
                <a:path extrusionOk="0" h="1331" w="3675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4604040" y="3091342"/>
              <a:ext cx="98709" cy="35451"/>
            </a:xfrm>
            <a:custGeom>
              <a:rect b="b" l="l" r="r" t="t"/>
              <a:pathLst>
                <a:path extrusionOk="0" h="1331" w="3706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4716226" y="3091342"/>
              <a:ext cx="100387" cy="35451"/>
            </a:xfrm>
            <a:custGeom>
              <a:rect b="b" l="l" r="r" t="t"/>
              <a:pathLst>
                <a:path extrusionOk="0" h="1331" w="3769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4827561" y="3091342"/>
              <a:ext cx="102944" cy="35451"/>
            </a:xfrm>
            <a:custGeom>
              <a:rect b="b" l="l" r="r" t="t"/>
              <a:pathLst>
                <a:path extrusionOk="0" h="1331" w="3865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4939747" y="3091342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051082" y="309134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5163268" y="3091342"/>
              <a:ext cx="256468" cy="35451"/>
            </a:xfrm>
            <a:custGeom>
              <a:rect b="b" l="l" r="r" t="t"/>
              <a:pathLst>
                <a:path extrusionOk="0" h="1331" w="9629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701486" y="3132679"/>
              <a:ext cx="148490" cy="35451"/>
            </a:xfrm>
            <a:custGeom>
              <a:rect b="b" l="l" r="r" t="t"/>
              <a:pathLst>
                <a:path extrusionOk="0" h="1331" w="5575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852480" y="3132679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3969727" y="3132679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408697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4204222" y="3132679"/>
              <a:ext cx="105448" cy="35451"/>
            </a:xfrm>
            <a:custGeom>
              <a:rect b="b" l="l" r="r" t="t"/>
              <a:pathLst>
                <a:path extrusionOk="0" h="1331" w="3959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4320617" y="3132679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4437864" y="313267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555111" y="3132679"/>
              <a:ext cx="100414" cy="35451"/>
            </a:xfrm>
            <a:custGeom>
              <a:rect b="b" l="l" r="r" t="t"/>
              <a:pathLst>
                <a:path extrusionOk="0" h="1331" w="377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4670681" y="3132679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4785397" y="3132679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490011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5015657" y="3132679"/>
              <a:ext cx="108857" cy="35451"/>
            </a:xfrm>
            <a:custGeom>
              <a:rect b="b" l="l" r="r" t="t"/>
              <a:pathLst>
                <a:path extrusionOk="0" h="1331" w="4087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5130374" y="3132679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5245091" y="3132679"/>
              <a:ext cx="197419" cy="35451"/>
            </a:xfrm>
            <a:custGeom>
              <a:rect b="b" l="l" r="r" t="t"/>
              <a:pathLst>
                <a:path extrusionOk="0" h="1331" w="7412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3678713" y="3174017"/>
              <a:ext cx="185593" cy="35451"/>
            </a:xfrm>
            <a:custGeom>
              <a:rect b="b" l="l" r="r" t="t"/>
              <a:pathLst>
                <a:path extrusionOk="0" h="1331" w="6968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3867662" y="3174017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3988265" y="3174017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4108043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228673" y="3174017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348450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4469080" y="3174017"/>
              <a:ext cx="102918" cy="35451"/>
            </a:xfrm>
            <a:custGeom>
              <a:rect b="b" l="l" r="r" t="t"/>
              <a:pathLst>
                <a:path extrusionOk="0" h="1331" w="3864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4588858" y="3174017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4706931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825030" y="3174017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943130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060377" y="3174017"/>
              <a:ext cx="113039" cy="35451"/>
            </a:xfrm>
            <a:custGeom>
              <a:rect b="b" l="l" r="r" t="t"/>
              <a:pathLst>
                <a:path extrusionOk="0" h="1331" w="4244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5178450" y="3174017"/>
              <a:ext cx="286832" cy="35451"/>
            </a:xfrm>
            <a:custGeom>
              <a:rect b="b" l="l" r="r" t="t"/>
              <a:pathLst>
                <a:path extrusionOk="0" h="1331" w="10769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3655940" y="3214502"/>
              <a:ext cx="293571" cy="35451"/>
            </a:xfrm>
            <a:custGeom>
              <a:rect b="b" l="l" r="r" t="t"/>
              <a:pathLst>
                <a:path extrusionOk="0" h="1331" w="11022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3955371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4078531" y="3214502"/>
              <a:ext cx="113066" cy="35451"/>
            </a:xfrm>
            <a:custGeom>
              <a:rect b="b" l="l" r="r" t="t"/>
              <a:pathLst>
                <a:path extrusionOk="0" h="1331" w="4245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201691" y="321450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325677" y="321450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448838" y="3214502"/>
              <a:ext cx="106300" cy="35451"/>
            </a:xfrm>
            <a:custGeom>
              <a:rect b="b" l="l" r="r" t="t"/>
              <a:pathLst>
                <a:path extrusionOk="0" h="1331" w="3991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71971" y="3214502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692601" y="321450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814057" y="3214502"/>
              <a:ext cx="110535" cy="35451"/>
            </a:xfrm>
            <a:custGeom>
              <a:rect b="b" l="l" r="r" t="t"/>
              <a:pathLst>
                <a:path extrusionOk="0" h="1331" w="415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935539" y="3214502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056142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5177624" y="3214502"/>
              <a:ext cx="310431" cy="35451"/>
            </a:xfrm>
            <a:custGeom>
              <a:rect b="b" l="l" r="r" t="t"/>
              <a:pathLst>
                <a:path extrusionOk="0" h="1331" w="11655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633167" y="3255839"/>
              <a:ext cx="123160" cy="35451"/>
            </a:xfrm>
            <a:custGeom>
              <a:rect b="b" l="l" r="r" t="t"/>
              <a:pathLst>
                <a:path extrusionOk="0" h="1331" w="4624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59684" y="3255839"/>
              <a:ext cx="120657" cy="35451"/>
            </a:xfrm>
            <a:custGeom>
              <a:rect b="b" l="l" r="r" t="t"/>
              <a:pathLst>
                <a:path extrusionOk="0" h="1331" w="453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3886200" y="3255839"/>
              <a:ext cx="118126" cy="35451"/>
            </a:xfrm>
            <a:custGeom>
              <a:rect b="b" l="l" r="r" t="t"/>
              <a:pathLst>
                <a:path extrusionOk="0" h="1331" w="4435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012743" y="3255839"/>
              <a:ext cx="186445" cy="35451"/>
            </a:xfrm>
            <a:custGeom>
              <a:rect b="b" l="l" r="r" t="t"/>
              <a:pathLst>
                <a:path extrusionOk="0" h="1331" w="700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4210960" y="3255839"/>
              <a:ext cx="722075" cy="35451"/>
            </a:xfrm>
            <a:custGeom>
              <a:rect b="b" l="l" r="r" t="t"/>
              <a:pathLst>
                <a:path extrusionOk="0" h="1331" w="2711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4944808" y="3255839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5068794" y="3255839"/>
              <a:ext cx="117274" cy="35451"/>
            </a:xfrm>
            <a:custGeom>
              <a:rect b="b" l="l" r="r" t="t"/>
              <a:pathLst>
                <a:path extrusionOk="0" h="1331" w="4403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192806" y="325583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5405354" y="3255839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5299080" y="3255839"/>
              <a:ext cx="93649" cy="15209"/>
            </a:xfrm>
            <a:custGeom>
              <a:rect b="b" l="l" r="r" t="t"/>
              <a:pathLst>
                <a:path extrusionOk="0" h="571" w="3516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5308349" y="3276082"/>
              <a:ext cx="94501" cy="15209"/>
            </a:xfrm>
            <a:custGeom>
              <a:rect b="b" l="l" r="r" t="t"/>
              <a:pathLst>
                <a:path extrusionOk="0" h="571" w="3548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178066" y="3308976"/>
              <a:ext cx="787863" cy="134986"/>
            </a:xfrm>
            <a:custGeom>
              <a:rect b="b" l="l" r="r" t="t"/>
              <a:pathLst>
                <a:path extrusionOk="0" h="5068" w="2958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669418" y="1926460"/>
              <a:ext cx="1805134" cy="1008028"/>
            </a:xfrm>
            <a:custGeom>
              <a:rect b="b" l="l" r="r" t="t"/>
              <a:pathLst>
                <a:path extrusionOk="0" h="37846" w="67773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4"/>
          <p:cNvSpPr/>
          <p:nvPr/>
        </p:nvSpPr>
        <p:spPr>
          <a:xfrm>
            <a:off x="618673" y="1526654"/>
            <a:ext cx="326465" cy="299484"/>
          </a:xfrm>
          <a:custGeom>
            <a:rect b="b" l="l" r="r" t="t"/>
            <a:pathLst>
              <a:path extrusionOk="0" h="11244" w="12257">
                <a:moveTo>
                  <a:pt x="3896" y="1838"/>
                </a:moveTo>
                <a:cubicBezTo>
                  <a:pt x="4371" y="1838"/>
                  <a:pt x="4782" y="1964"/>
                  <a:pt x="5099" y="2186"/>
                </a:cubicBezTo>
                <a:lnTo>
                  <a:pt x="5099" y="3136"/>
                </a:lnTo>
                <a:cubicBezTo>
                  <a:pt x="4972" y="3294"/>
                  <a:pt x="4909" y="3484"/>
                  <a:pt x="4909" y="3674"/>
                </a:cubicBezTo>
                <a:lnTo>
                  <a:pt x="4909" y="4498"/>
                </a:lnTo>
                <a:cubicBezTo>
                  <a:pt x="4909" y="4561"/>
                  <a:pt x="4909" y="4625"/>
                  <a:pt x="4941" y="4688"/>
                </a:cubicBezTo>
                <a:cubicBezTo>
                  <a:pt x="4941" y="4688"/>
                  <a:pt x="4941" y="4720"/>
                  <a:pt x="4941" y="4751"/>
                </a:cubicBezTo>
                <a:cubicBezTo>
                  <a:pt x="4972" y="4783"/>
                  <a:pt x="4972" y="4815"/>
                  <a:pt x="4972" y="4846"/>
                </a:cubicBezTo>
                <a:cubicBezTo>
                  <a:pt x="5036" y="4941"/>
                  <a:pt x="5099" y="5036"/>
                  <a:pt x="5226" y="5131"/>
                </a:cubicBezTo>
                <a:cubicBezTo>
                  <a:pt x="5226" y="5195"/>
                  <a:pt x="5226" y="5226"/>
                  <a:pt x="5257" y="5290"/>
                </a:cubicBezTo>
                <a:lnTo>
                  <a:pt x="5257" y="5321"/>
                </a:lnTo>
                <a:cubicBezTo>
                  <a:pt x="5289" y="5353"/>
                  <a:pt x="5289" y="5353"/>
                  <a:pt x="5289" y="5353"/>
                </a:cubicBezTo>
                <a:cubicBezTo>
                  <a:pt x="5289" y="5385"/>
                  <a:pt x="5289" y="5385"/>
                  <a:pt x="5289" y="5416"/>
                </a:cubicBezTo>
                <a:cubicBezTo>
                  <a:pt x="5321" y="5448"/>
                  <a:pt x="5321" y="5480"/>
                  <a:pt x="5352" y="5543"/>
                </a:cubicBezTo>
                <a:cubicBezTo>
                  <a:pt x="5352" y="5543"/>
                  <a:pt x="5352" y="5575"/>
                  <a:pt x="5352" y="5575"/>
                </a:cubicBezTo>
                <a:cubicBezTo>
                  <a:pt x="5384" y="5638"/>
                  <a:pt x="5384" y="5670"/>
                  <a:pt x="5416" y="5701"/>
                </a:cubicBezTo>
                <a:cubicBezTo>
                  <a:pt x="5416" y="5701"/>
                  <a:pt x="5416" y="5733"/>
                  <a:pt x="5416" y="5733"/>
                </a:cubicBezTo>
                <a:lnTo>
                  <a:pt x="5447" y="5765"/>
                </a:lnTo>
                <a:cubicBezTo>
                  <a:pt x="5447" y="5765"/>
                  <a:pt x="5447" y="5796"/>
                  <a:pt x="5447" y="5796"/>
                </a:cubicBezTo>
                <a:cubicBezTo>
                  <a:pt x="5479" y="5828"/>
                  <a:pt x="5479" y="5891"/>
                  <a:pt x="5511" y="5923"/>
                </a:cubicBezTo>
                <a:cubicBezTo>
                  <a:pt x="5511" y="5923"/>
                  <a:pt x="5511" y="5923"/>
                  <a:pt x="5511" y="5955"/>
                </a:cubicBezTo>
                <a:cubicBezTo>
                  <a:pt x="5542" y="5955"/>
                  <a:pt x="5542" y="5986"/>
                  <a:pt x="5574" y="6018"/>
                </a:cubicBezTo>
                <a:cubicBezTo>
                  <a:pt x="5574" y="6050"/>
                  <a:pt x="5606" y="6113"/>
                  <a:pt x="5637" y="6145"/>
                </a:cubicBezTo>
                <a:cubicBezTo>
                  <a:pt x="5637" y="6145"/>
                  <a:pt x="5637" y="6176"/>
                  <a:pt x="5669" y="6208"/>
                </a:cubicBezTo>
                <a:cubicBezTo>
                  <a:pt x="5701" y="6240"/>
                  <a:pt x="5732" y="6303"/>
                  <a:pt x="5732" y="6335"/>
                </a:cubicBezTo>
                <a:cubicBezTo>
                  <a:pt x="5732" y="6335"/>
                  <a:pt x="5764" y="6366"/>
                  <a:pt x="5764" y="6366"/>
                </a:cubicBezTo>
                <a:cubicBezTo>
                  <a:pt x="5796" y="6430"/>
                  <a:pt x="5859" y="6493"/>
                  <a:pt x="5891" y="6556"/>
                </a:cubicBezTo>
                <a:lnTo>
                  <a:pt x="5922" y="6588"/>
                </a:lnTo>
                <a:lnTo>
                  <a:pt x="5922" y="7285"/>
                </a:lnTo>
                <a:cubicBezTo>
                  <a:pt x="5922" y="7475"/>
                  <a:pt x="5827" y="7665"/>
                  <a:pt x="5637" y="7760"/>
                </a:cubicBezTo>
                <a:lnTo>
                  <a:pt x="5099" y="8045"/>
                </a:lnTo>
                <a:lnTo>
                  <a:pt x="5004" y="8045"/>
                </a:lnTo>
                <a:lnTo>
                  <a:pt x="4972" y="8108"/>
                </a:lnTo>
                <a:lnTo>
                  <a:pt x="3832" y="8742"/>
                </a:lnTo>
                <a:cubicBezTo>
                  <a:pt x="3230" y="9090"/>
                  <a:pt x="2850" y="9692"/>
                  <a:pt x="2850" y="10357"/>
                </a:cubicBezTo>
                <a:lnTo>
                  <a:pt x="2850" y="10832"/>
                </a:lnTo>
                <a:lnTo>
                  <a:pt x="412" y="10832"/>
                </a:lnTo>
                <a:lnTo>
                  <a:pt x="412" y="10452"/>
                </a:lnTo>
                <a:cubicBezTo>
                  <a:pt x="412" y="10008"/>
                  <a:pt x="665" y="9597"/>
                  <a:pt x="1045" y="9375"/>
                </a:cubicBezTo>
                <a:lnTo>
                  <a:pt x="2407" y="8520"/>
                </a:lnTo>
                <a:cubicBezTo>
                  <a:pt x="2692" y="8393"/>
                  <a:pt x="2850" y="8108"/>
                  <a:pt x="2850" y="7791"/>
                </a:cubicBezTo>
                <a:lnTo>
                  <a:pt x="2850" y="7063"/>
                </a:lnTo>
                <a:lnTo>
                  <a:pt x="2787" y="7000"/>
                </a:lnTo>
                <a:cubicBezTo>
                  <a:pt x="2787" y="7000"/>
                  <a:pt x="2249" y="6493"/>
                  <a:pt x="2090" y="5796"/>
                </a:cubicBezTo>
                <a:lnTo>
                  <a:pt x="2059" y="5701"/>
                </a:lnTo>
                <a:lnTo>
                  <a:pt x="1995" y="5670"/>
                </a:lnTo>
                <a:cubicBezTo>
                  <a:pt x="1900" y="5606"/>
                  <a:pt x="1837" y="5511"/>
                  <a:pt x="1837" y="5385"/>
                </a:cubicBezTo>
                <a:lnTo>
                  <a:pt x="1837" y="4688"/>
                </a:lnTo>
                <a:cubicBezTo>
                  <a:pt x="1837" y="4593"/>
                  <a:pt x="1900" y="4530"/>
                  <a:pt x="1995" y="4435"/>
                </a:cubicBezTo>
                <a:lnTo>
                  <a:pt x="2059" y="4371"/>
                </a:lnTo>
                <a:lnTo>
                  <a:pt x="2059" y="3294"/>
                </a:lnTo>
                <a:cubicBezTo>
                  <a:pt x="2059" y="3231"/>
                  <a:pt x="2154" y="1838"/>
                  <a:pt x="3896" y="1838"/>
                </a:cubicBezTo>
                <a:close/>
                <a:moveTo>
                  <a:pt x="7569" y="413"/>
                </a:moveTo>
                <a:cubicBezTo>
                  <a:pt x="8361" y="413"/>
                  <a:pt x="8931" y="634"/>
                  <a:pt x="9279" y="1014"/>
                </a:cubicBezTo>
                <a:cubicBezTo>
                  <a:pt x="9659" y="1458"/>
                  <a:pt x="9596" y="2028"/>
                  <a:pt x="9596" y="2028"/>
                </a:cubicBezTo>
                <a:lnTo>
                  <a:pt x="9596" y="3326"/>
                </a:lnTo>
                <a:lnTo>
                  <a:pt x="9659" y="3389"/>
                </a:lnTo>
                <a:cubicBezTo>
                  <a:pt x="9754" y="3484"/>
                  <a:pt x="9818" y="3579"/>
                  <a:pt x="9818" y="3706"/>
                </a:cubicBezTo>
                <a:lnTo>
                  <a:pt x="9818" y="4530"/>
                </a:lnTo>
                <a:cubicBezTo>
                  <a:pt x="9818" y="4688"/>
                  <a:pt x="9691" y="4846"/>
                  <a:pt x="9533" y="4910"/>
                </a:cubicBezTo>
                <a:lnTo>
                  <a:pt x="9406" y="4941"/>
                </a:lnTo>
                <a:lnTo>
                  <a:pt x="9374" y="5036"/>
                </a:lnTo>
                <a:cubicBezTo>
                  <a:pt x="9248" y="5448"/>
                  <a:pt x="9058" y="5860"/>
                  <a:pt x="8804" y="6208"/>
                </a:cubicBezTo>
                <a:cubicBezTo>
                  <a:pt x="8741" y="6303"/>
                  <a:pt x="8678" y="6366"/>
                  <a:pt x="8646" y="6430"/>
                </a:cubicBezTo>
                <a:lnTo>
                  <a:pt x="8583" y="6493"/>
                </a:lnTo>
                <a:lnTo>
                  <a:pt x="8583" y="7316"/>
                </a:lnTo>
                <a:cubicBezTo>
                  <a:pt x="8583" y="7696"/>
                  <a:pt x="8773" y="8013"/>
                  <a:pt x="9121" y="8171"/>
                </a:cubicBezTo>
                <a:lnTo>
                  <a:pt x="11053" y="9153"/>
                </a:lnTo>
                <a:cubicBezTo>
                  <a:pt x="11559" y="9407"/>
                  <a:pt x="11844" y="9882"/>
                  <a:pt x="11844" y="10420"/>
                </a:cubicBezTo>
                <a:lnTo>
                  <a:pt x="11844" y="10832"/>
                </a:lnTo>
                <a:lnTo>
                  <a:pt x="3262" y="10832"/>
                </a:lnTo>
                <a:lnTo>
                  <a:pt x="3262" y="10388"/>
                </a:lnTo>
                <a:cubicBezTo>
                  <a:pt x="3262" y="9850"/>
                  <a:pt x="3547" y="9375"/>
                  <a:pt x="4022" y="9122"/>
                </a:cubicBezTo>
                <a:lnTo>
                  <a:pt x="5859" y="8108"/>
                </a:lnTo>
                <a:cubicBezTo>
                  <a:pt x="6144" y="7950"/>
                  <a:pt x="6334" y="7633"/>
                  <a:pt x="6334" y="7285"/>
                </a:cubicBezTo>
                <a:lnTo>
                  <a:pt x="6334" y="6461"/>
                </a:lnTo>
                <a:lnTo>
                  <a:pt x="6302" y="6430"/>
                </a:lnTo>
                <a:lnTo>
                  <a:pt x="6302" y="6398"/>
                </a:lnTo>
                <a:cubicBezTo>
                  <a:pt x="6302" y="6398"/>
                  <a:pt x="6271" y="6398"/>
                  <a:pt x="6271" y="6366"/>
                </a:cubicBezTo>
                <a:lnTo>
                  <a:pt x="6239" y="6366"/>
                </a:lnTo>
                <a:cubicBezTo>
                  <a:pt x="6239" y="6335"/>
                  <a:pt x="6239" y="6335"/>
                  <a:pt x="6207" y="6303"/>
                </a:cubicBezTo>
                <a:cubicBezTo>
                  <a:pt x="6176" y="6271"/>
                  <a:pt x="6144" y="6208"/>
                  <a:pt x="6112" y="6145"/>
                </a:cubicBezTo>
                <a:cubicBezTo>
                  <a:pt x="6081" y="6113"/>
                  <a:pt x="6049" y="6081"/>
                  <a:pt x="6049" y="6050"/>
                </a:cubicBezTo>
                <a:lnTo>
                  <a:pt x="6017" y="6050"/>
                </a:lnTo>
                <a:cubicBezTo>
                  <a:pt x="5986" y="5955"/>
                  <a:pt x="5922" y="5860"/>
                  <a:pt x="5891" y="5765"/>
                </a:cubicBezTo>
                <a:cubicBezTo>
                  <a:pt x="5859" y="5733"/>
                  <a:pt x="5827" y="5670"/>
                  <a:pt x="5796" y="5606"/>
                </a:cubicBezTo>
                <a:lnTo>
                  <a:pt x="5796" y="5575"/>
                </a:lnTo>
                <a:cubicBezTo>
                  <a:pt x="5796" y="5575"/>
                  <a:pt x="5764" y="5543"/>
                  <a:pt x="5764" y="5511"/>
                </a:cubicBezTo>
                <a:cubicBezTo>
                  <a:pt x="5764" y="5511"/>
                  <a:pt x="5764" y="5480"/>
                  <a:pt x="5764" y="5480"/>
                </a:cubicBezTo>
                <a:cubicBezTo>
                  <a:pt x="5732" y="5448"/>
                  <a:pt x="5732" y="5416"/>
                  <a:pt x="5701" y="5385"/>
                </a:cubicBezTo>
                <a:cubicBezTo>
                  <a:pt x="5701" y="5353"/>
                  <a:pt x="5669" y="5290"/>
                  <a:pt x="5669" y="5226"/>
                </a:cubicBezTo>
                <a:lnTo>
                  <a:pt x="5637" y="5195"/>
                </a:lnTo>
                <a:cubicBezTo>
                  <a:pt x="5637" y="5163"/>
                  <a:pt x="5637" y="5163"/>
                  <a:pt x="5637" y="5163"/>
                </a:cubicBezTo>
                <a:cubicBezTo>
                  <a:pt x="5637" y="5100"/>
                  <a:pt x="5606" y="5036"/>
                  <a:pt x="5606" y="4973"/>
                </a:cubicBezTo>
                <a:lnTo>
                  <a:pt x="5574" y="4910"/>
                </a:lnTo>
                <a:lnTo>
                  <a:pt x="5511" y="4846"/>
                </a:lnTo>
                <a:cubicBezTo>
                  <a:pt x="5384" y="4783"/>
                  <a:pt x="5321" y="4656"/>
                  <a:pt x="5321" y="4498"/>
                </a:cubicBezTo>
                <a:lnTo>
                  <a:pt x="5321" y="3706"/>
                </a:lnTo>
                <a:cubicBezTo>
                  <a:pt x="5321" y="3579"/>
                  <a:pt x="5352" y="3484"/>
                  <a:pt x="5447" y="3389"/>
                </a:cubicBezTo>
                <a:lnTo>
                  <a:pt x="5511" y="3326"/>
                </a:lnTo>
                <a:lnTo>
                  <a:pt x="5511" y="1996"/>
                </a:lnTo>
                <a:cubicBezTo>
                  <a:pt x="5511" y="1838"/>
                  <a:pt x="5511" y="1394"/>
                  <a:pt x="5827" y="1014"/>
                </a:cubicBezTo>
                <a:cubicBezTo>
                  <a:pt x="6176" y="634"/>
                  <a:pt x="6746" y="413"/>
                  <a:pt x="7569" y="413"/>
                </a:cubicBezTo>
                <a:close/>
                <a:moveTo>
                  <a:pt x="7569" y="1"/>
                </a:moveTo>
                <a:cubicBezTo>
                  <a:pt x="6651" y="1"/>
                  <a:pt x="5954" y="254"/>
                  <a:pt x="5542" y="729"/>
                </a:cubicBezTo>
                <a:cubicBezTo>
                  <a:pt x="5257" y="1046"/>
                  <a:pt x="5131" y="1426"/>
                  <a:pt x="5131" y="1711"/>
                </a:cubicBezTo>
                <a:cubicBezTo>
                  <a:pt x="4782" y="1521"/>
                  <a:pt x="4339" y="1426"/>
                  <a:pt x="3896" y="1426"/>
                </a:cubicBezTo>
                <a:cubicBezTo>
                  <a:pt x="1774" y="1426"/>
                  <a:pt x="1647" y="3231"/>
                  <a:pt x="1647" y="3263"/>
                </a:cubicBezTo>
                <a:lnTo>
                  <a:pt x="1647" y="4213"/>
                </a:lnTo>
                <a:cubicBezTo>
                  <a:pt x="1520" y="4340"/>
                  <a:pt x="1425" y="4530"/>
                  <a:pt x="1425" y="4688"/>
                </a:cubicBezTo>
                <a:lnTo>
                  <a:pt x="1425" y="5385"/>
                </a:lnTo>
                <a:cubicBezTo>
                  <a:pt x="1425" y="5606"/>
                  <a:pt x="1520" y="5828"/>
                  <a:pt x="1710" y="5955"/>
                </a:cubicBezTo>
                <a:cubicBezTo>
                  <a:pt x="1869" y="6588"/>
                  <a:pt x="2280" y="7063"/>
                  <a:pt x="2439" y="7253"/>
                </a:cubicBezTo>
                <a:lnTo>
                  <a:pt x="2439" y="7791"/>
                </a:lnTo>
                <a:cubicBezTo>
                  <a:pt x="2439" y="7950"/>
                  <a:pt x="2344" y="8108"/>
                  <a:pt x="2217" y="8203"/>
                </a:cubicBezTo>
                <a:lnTo>
                  <a:pt x="855" y="9027"/>
                </a:lnTo>
                <a:cubicBezTo>
                  <a:pt x="317" y="9312"/>
                  <a:pt x="0" y="9882"/>
                  <a:pt x="0" y="10452"/>
                </a:cubicBezTo>
                <a:lnTo>
                  <a:pt x="0" y="11243"/>
                </a:lnTo>
                <a:lnTo>
                  <a:pt x="12256" y="11243"/>
                </a:lnTo>
                <a:lnTo>
                  <a:pt x="12256" y="10420"/>
                </a:lnTo>
                <a:cubicBezTo>
                  <a:pt x="12256" y="9723"/>
                  <a:pt x="11876" y="9090"/>
                  <a:pt x="11243" y="8773"/>
                </a:cubicBezTo>
                <a:lnTo>
                  <a:pt x="9279" y="7791"/>
                </a:lnTo>
                <a:cubicBezTo>
                  <a:pt x="9121" y="7696"/>
                  <a:pt x="8994" y="7506"/>
                  <a:pt x="8994" y="7316"/>
                </a:cubicBezTo>
                <a:lnTo>
                  <a:pt x="8994" y="6620"/>
                </a:lnTo>
                <a:cubicBezTo>
                  <a:pt x="9058" y="6556"/>
                  <a:pt x="9089" y="6493"/>
                  <a:pt x="9153" y="6430"/>
                </a:cubicBezTo>
                <a:cubicBezTo>
                  <a:pt x="9406" y="6081"/>
                  <a:pt x="9596" y="5670"/>
                  <a:pt x="9754" y="5226"/>
                </a:cubicBezTo>
                <a:cubicBezTo>
                  <a:pt x="10039" y="5100"/>
                  <a:pt x="10229" y="4815"/>
                  <a:pt x="10229" y="4498"/>
                </a:cubicBezTo>
                <a:lnTo>
                  <a:pt x="10229" y="3674"/>
                </a:lnTo>
                <a:cubicBezTo>
                  <a:pt x="10229" y="3484"/>
                  <a:pt x="10134" y="3294"/>
                  <a:pt x="10008" y="3136"/>
                </a:cubicBezTo>
                <a:lnTo>
                  <a:pt x="10008" y="2059"/>
                </a:lnTo>
                <a:cubicBezTo>
                  <a:pt x="10039" y="1964"/>
                  <a:pt x="10071" y="1268"/>
                  <a:pt x="9596" y="729"/>
                </a:cubicBezTo>
                <a:cubicBezTo>
                  <a:pt x="9153" y="254"/>
                  <a:pt x="8488" y="1"/>
                  <a:pt x="75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4"/>
          <p:cNvGrpSpPr/>
          <p:nvPr/>
        </p:nvGrpSpPr>
        <p:grpSpPr>
          <a:xfrm>
            <a:off x="8198814" y="2476194"/>
            <a:ext cx="630131" cy="630104"/>
            <a:chOff x="6323089" y="2499219"/>
            <a:chExt cx="630131" cy="630104"/>
          </a:xfrm>
        </p:grpSpPr>
        <p:sp>
          <p:nvSpPr>
            <p:cNvPr id="185" name="Google Shape;185;p14"/>
            <p:cNvSpPr/>
            <p:nvPr/>
          </p:nvSpPr>
          <p:spPr>
            <a:xfrm>
              <a:off x="6368635" y="2544765"/>
              <a:ext cx="539039" cy="539012"/>
            </a:xfrm>
            <a:custGeom>
              <a:rect b="b" l="l" r="r" t="t"/>
              <a:pathLst>
                <a:path extrusionOk="0" h="20237" w="20238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2499219"/>
              <a:ext cx="420087" cy="535630"/>
            </a:xfrm>
            <a:custGeom>
              <a:rect b="b" l="l" r="r" t="t"/>
              <a:pathLst>
                <a:path extrusionOk="0" fill="none" h="20110" w="15772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2584398"/>
              <a:ext cx="315518" cy="544925"/>
            </a:xfrm>
            <a:custGeom>
              <a:rect b="b" l="l" r="r" t="t"/>
              <a:pathLst>
                <a:path extrusionOk="0" fill="none" h="20459" w="11846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" name="Google Shape;1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437" y="1449725"/>
            <a:ext cx="402900" cy="4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975" y="3729875"/>
            <a:ext cx="402925" cy="4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0975" y="2628012"/>
            <a:ext cx="326476" cy="32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75" y="3802400"/>
            <a:ext cx="326476" cy="32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/>
          <p:nvPr/>
        </p:nvSpPr>
        <p:spPr>
          <a:xfrm>
            <a:off x="498025" y="2387725"/>
            <a:ext cx="6829500" cy="242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7" name="Google Shape;197;p15"/>
          <p:cNvSpPr/>
          <p:nvPr/>
        </p:nvSpPr>
        <p:spPr>
          <a:xfrm>
            <a:off x="2607770" y="1907042"/>
            <a:ext cx="1653258" cy="587805"/>
          </a:xfrm>
          <a:custGeom>
            <a:rect b="b" l="l" r="r" t="t"/>
            <a:pathLst>
              <a:path extrusionOk="0" h="19350" w="52572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4945626" y="1907050"/>
            <a:ext cx="1567199" cy="587805"/>
          </a:xfrm>
          <a:custGeom>
            <a:rect b="b" l="l" r="r" t="t"/>
            <a:pathLst>
              <a:path extrusionOk="0" h="19350" w="5406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2565943" y="2448628"/>
            <a:ext cx="95632" cy="91436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2565943" y="2448628"/>
            <a:ext cx="95632" cy="91436"/>
          </a:xfrm>
          <a:custGeom>
            <a:rect b="b" l="l" r="r" t="t"/>
            <a:pathLst>
              <a:path extrusionOk="0" h="3010" w="3041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3918444" y="2005159"/>
            <a:ext cx="545771" cy="489685"/>
          </a:xfrm>
          <a:custGeom>
            <a:rect b="b" l="l" r="r" t="t"/>
            <a:pathLst>
              <a:path extrusionOk="0" h="16120" w="17355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3876618" y="2448628"/>
            <a:ext cx="94626" cy="91436"/>
          </a:xfrm>
          <a:custGeom>
            <a:rect b="b" l="l" r="r" t="t"/>
            <a:pathLst>
              <a:path extrusionOk="0" h="3010" w="3009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6460072" y="2448628"/>
            <a:ext cx="94657" cy="91436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6460072" y="2448628"/>
            <a:ext cx="94657" cy="91436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5162350" y="1818525"/>
            <a:ext cx="2959287" cy="676325"/>
          </a:xfrm>
          <a:custGeom>
            <a:rect b="b" l="l" r="r" t="t"/>
            <a:pathLst>
              <a:path extrusionOk="0" h="22264" w="90353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8071970" y="2496661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8071970" y="2496661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1281911" y="1818525"/>
            <a:ext cx="2841376" cy="676325"/>
          </a:xfrm>
          <a:custGeom>
            <a:rect b="b" l="l" r="r" t="t"/>
            <a:pathLst>
              <a:path extrusionOk="0" h="22264" w="90353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1240084" y="2448628"/>
            <a:ext cx="94657" cy="91436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1240084" y="2448628"/>
            <a:ext cx="94657" cy="91436"/>
          </a:xfrm>
          <a:custGeom>
            <a:rect b="b" l="l" r="r" t="t"/>
            <a:pathLst>
              <a:path extrusionOk="0" h="3010" w="301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4777526" y="2005150"/>
            <a:ext cx="438630" cy="489685"/>
          </a:xfrm>
          <a:custGeom>
            <a:rect b="b" l="l" r="r" t="t"/>
            <a:pathLst>
              <a:path extrusionOk="0" h="16120" w="17356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5162354" y="2448628"/>
            <a:ext cx="95663" cy="91436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5162354" y="2448628"/>
            <a:ext cx="95663" cy="91436"/>
          </a:xfrm>
          <a:custGeom>
            <a:rect b="b" l="l" r="r" t="t"/>
            <a:pathLst>
              <a:path extrusionOk="0" h="3010" w="3042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3885749" y="259055"/>
            <a:ext cx="1614127" cy="899992"/>
          </a:xfrm>
          <a:custGeom>
            <a:rect b="b" l="l" r="r" t="t"/>
            <a:pathLst>
              <a:path extrusionOk="0" h="27529" w="49373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3853645" y="1159014"/>
            <a:ext cx="1677289" cy="930788"/>
          </a:xfrm>
          <a:custGeom>
            <a:rect b="b" l="l" r="r" t="t"/>
            <a:pathLst>
              <a:path extrusionOk="0" h="28471" w="51305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"/>
          <p:cNvSpPr/>
          <p:nvPr/>
        </p:nvSpPr>
        <p:spPr>
          <a:xfrm>
            <a:off x="3984121" y="371648"/>
            <a:ext cx="1417416" cy="1574275"/>
          </a:xfrm>
          <a:custGeom>
            <a:rect b="b" l="l" r="r" t="t"/>
            <a:pathLst>
              <a:path extrusionOk="0" h="48154" w="43356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7" name="Google Shape;217;p15"/>
          <p:cNvSpPr/>
          <p:nvPr/>
        </p:nvSpPr>
        <p:spPr>
          <a:xfrm>
            <a:off x="7625717" y="3252479"/>
            <a:ext cx="1008466" cy="568424"/>
          </a:xfrm>
          <a:custGeom>
            <a:rect b="b" l="l" r="r" t="t"/>
            <a:pathLst>
              <a:path extrusionOk="0" h="17387" w="30847">
                <a:moveTo>
                  <a:pt x="1" y="0"/>
                </a:moveTo>
                <a:lnTo>
                  <a:pt x="1" y="7474"/>
                </a:lnTo>
                <a:cubicBezTo>
                  <a:pt x="1" y="7854"/>
                  <a:pt x="128" y="8297"/>
                  <a:pt x="349" y="8677"/>
                </a:cubicBezTo>
                <a:cubicBezTo>
                  <a:pt x="603" y="9089"/>
                  <a:pt x="888" y="9406"/>
                  <a:pt x="1236" y="9596"/>
                </a:cubicBezTo>
                <a:lnTo>
                  <a:pt x="14220" y="17101"/>
                </a:lnTo>
                <a:cubicBezTo>
                  <a:pt x="14537" y="17291"/>
                  <a:pt x="14980" y="17386"/>
                  <a:pt x="15424" y="17386"/>
                </a:cubicBezTo>
                <a:cubicBezTo>
                  <a:pt x="15899" y="17386"/>
                  <a:pt x="16310" y="17291"/>
                  <a:pt x="16627" y="17101"/>
                </a:cubicBezTo>
                <a:lnTo>
                  <a:pt x="29643" y="9596"/>
                </a:lnTo>
                <a:cubicBezTo>
                  <a:pt x="29960" y="9406"/>
                  <a:pt x="30277" y="9089"/>
                  <a:pt x="30498" y="8677"/>
                </a:cubicBezTo>
                <a:cubicBezTo>
                  <a:pt x="30720" y="8297"/>
                  <a:pt x="30847" y="7854"/>
                  <a:pt x="30847" y="7506"/>
                </a:cubicBezTo>
                <a:lnTo>
                  <a:pt x="30847" y="0"/>
                </a:lnTo>
                <a:lnTo>
                  <a:pt x="30467" y="0"/>
                </a:lnTo>
                <a:lnTo>
                  <a:pt x="30467" y="7506"/>
                </a:lnTo>
                <a:cubicBezTo>
                  <a:pt x="30467" y="7791"/>
                  <a:pt x="30372" y="8139"/>
                  <a:pt x="30150" y="8487"/>
                </a:cubicBezTo>
                <a:cubicBezTo>
                  <a:pt x="29960" y="8836"/>
                  <a:pt x="29706" y="9089"/>
                  <a:pt x="29453" y="9247"/>
                </a:cubicBezTo>
                <a:lnTo>
                  <a:pt x="16437" y="16753"/>
                </a:lnTo>
                <a:cubicBezTo>
                  <a:pt x="16184" y="16911"/>
                  <a:pt x="15804" y="17006"/>
                  <a:pt x="15424" y="17006"/>
                </a:cubicBezTo>
                <a:cubicBezTo>
                  <a:pt x="15044" y="17006"/>
                  <a:pt x="14695" y="16911"/>
                  <a:pt x="14410" y="16753"/>
                </a:cubicBezTo>
                <a:lnTo>
                  <a:pt x="1426" y="9247"/>
                </a:lnTo>
                <a:cubicBezTo>
                  <a:pt x="1141" y="9089"/>
                  <a:pt x="888" y="8836"/>
                  <a:pt x="698" y="8487"/>
                </a:cubicBezTo>
                <a:cubicBezTo>
                  <a:pt x="508" y="8171"/>
                  <a:pt x="381" y="7791"/>
                  <a:pt x="381" y="7506"/>
                </a:cubicBezTo>
                <a:lnTo>
                  <a:pt x="38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7594660" y="2651983"/>
            <a:ext cx="1071627" cy="600529"/>
          </a:xfrm>
          <a:custGeom>
            <a:rect b="b" l="l" r="r" t="t"/>
            <a:pathLst>
              <a:path extrusionOk="0" h="18369" w="32779">
                <a:moveTo>
                  <a:pt x="16374" y="0"/>
                </a:moveTo>
                <a:cubicBezTo>
                  <a:pt x="15772" y="0"/>
                  <a:pt x="15170" y="127"/>
                  <a:pt x="14695" y="412"/>
                </a:cubicBezTo>
                <a:lnTo>
                  <a:pt x="1679" y="7917"/>
                </a:lnTo>
                <a:cubicBezTo>
                  <a:pt x="1204" y="8202"/>
                  <a:pt x="793" y="8646"/>
                  <a:pt x="476" y="9184"/>
                </a:cubicBezTo>
                <a:cubicBezTo>
                  <a:pt x="159" y="9723"/>
                  <a:pt x="1" y="10293"/>
                  <a:pt x="1" y="10863"/>
                </a:cubicBezTo>
                <a:lnTo>
                  <a:pt x="1" y="18368"/>
                </a:lnTo>
                <a:lnTo>
                  <a:pt x="2313" y="18368"/>
                </a:lnTo>
                <a:lnTo>
                  <a:pt x="2313" y="10863"/>
                </a:lnTo>
                <a:cubicBezTo>
                  <a:pt x="2313" y="10736"/>
                  <a:pt x="2344" y="10546"/>
                  <a:pt x="2471" y="10324"/>
                </a:cubicBezTo>
                <a:cubicBezTo>
                  <a:pt x="2598" y="10103"/>
                  <a:pt x="2756" y="9976"/>
                  <a:pt x="2851" y="9913"/>
                </a:cubicBezTo>
                <a:lnTo>
                  <a:pt x="15835" y="2407"/>
                </a:lnTo>
                <a:cubicBezTo>
                  <a:pt x="15930" y="2375"/>
                  <a:pt x="16120" y="2312"/>
                  <a:pt x="16374" y="2312"/>
                </a:cubicBezTo>
                <a:cubicBezTo>
                  <a:pt x="16627" y="2312"/>
                  <a:pt x="16817" y="2375"/>
                  <a:pt x="16912" y="2407"/>
                </a:cubicBezTo>
                <a:lnTo>
                  <a:pt x="29928" y="9913"/>
                </a:lnTo>
                <a:cubicBezTo>
                  <a:pt x="29991" y="9976"/>
                  <a:pt x="30150" y="10103"/>
                  <a:pt x="30276" y="10324"/>
                </a:cubicBezTo>
                <a:cubicBezTo>
                  <a:pt x="30403" y="10546"/>
                  <a:pt x="30435" y="10736"/>
                  <a:pt x="30435" y="10863"/>
                </a:cubicBezTo>
                <a:lnTo>
                  <a:pt x="30435" y="18368"/>
                </a:lnTo>
                <a:lnTo>
                  <a:pt x="32778" y="18368"/>
                </a:lnTo>
                <a:lnTo>
                  <a:pt x="32778" y="10863"/>
                </a:lnTo>
                <a:cubicBezTo>
                  <a:pt x="32778" y="10293"/>
                  <a:pt x="32588" y="9723"/>
                  <a:pt x="32272" y="9184"/>
                </a:cubicBezTo>
                <a:cubicBezTo>
                  <a:pt x="31987" y="8646"/>
                  <a:pt x="31543" y="8202"/>
                  <a:pt x="31068" y="7917"/>
                </a:cubicBezTo>
                <a:lnTo>
                  <a:pt x="18052" y="412"/>
                </a:lnTo>
                <a:cubicBezTo>
                  <a:pt x="17609" y="159"/>
                  <a:pt x="17007" y="0"/>
                  <a:pt x="1637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8231411" y="3383445"/>
            <a:ext cx="77677" cy="76108"/>
          </a:xfrm>
          <a:custGeom>
            <a:rect b="b" l="l" r="r" t="t"/>
            <a:pathLst>
              <a:path extrusionOk="0" h="2328" w="2376">
                <a:moveTo>
                  <a:pt x="238" y="0"/>
                </a:moveTo>
                <a:cubicBezTo>
                  <a:pt x="182" y="0"/>
                  <a:pt x="127" y="16"/>
                  <a:pt x="95" y="48"/>
                </a:cubicBezTo>
                <a:cubicBezTo>
                  <a:pt x="0" y="143"/>
                  <a:pt x="0" y="269"/>
                  <a:pt x="95" y="333"/>
                </a:cubicBezTo>
                <a:lnTo>
                  <a:pt x="2027" y="2265"/>
                </a:lnTo>
                <a:cubicBezTo>
                  <a:pt x="2059" y="2296"/>
                  <a:pt x="2122" y="2328"/>
                  <a:pt x="2154" y="2328"/>
                </a:cubicBezTo>
                <a:cubicBezTo>
                  <a:pt x="2217" y="2328"/>
                  <a:pt x="2280" y="2296"/>
                  <a:pt x="2312" y="2265"/>
                </a:cubicBezTo>
                <a:cubicBezTo>
                  <a:pt x="2375" y="2201"/>
                  <a:pt x="2375" y="2043"/>
                  <a:pt x="2312" y="1980"/>
                </a:cubicBezTo>
                <a:lnTo>
                  <a:pt x="380" y="48"/>
                </a:lnTo>
                <a:cubicBezTo>
                  <a:pt x="349" y="16"/>
                  <a:pt x="293" y="0"/>
                  <a:pt x="2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8236577" y="3034027"/>
            <a:ext cx="13502" cy="182228"/>
          </a:xfrm>
          <a:custGeom>
            <a:rect b="b" l="l" r="r" t="t"/>
            <a:pathLst>
              <a:path extrusionOk="0" h="5574" w="413">
                <a:moveTo>
                  <a:pt x="191" y="0"/>
                </a:moveTo>
                <a:cubicBezTo>
                  <a:pt x="64" y="0"/>
                  <a:pt x="1" y="95"/>
                  <a:pt x="1" y="190"/>
                </a:cubicBezTo>
                <a:lnTo>
                  <a:pt x="1" y="5384"/>
                </a:lnTo>
                <a:cubicBezTo>
                  <a:pt x="1" y="5479"/>
                  <a:pt x="96" y="5574"/>
                  <a:pt x="191" y="5574"/>
                </a:cubicBezTo>
                <a:cubicBezTo>
                  <a:pt x="317" y="5574"/>
                  <a:pt x="412" y="5479"/>
                  <a:pt x="412" y="5384"/>
                </a:cubicBezTo>
                <a:lnTo>
                  <a:pt x="412" y="190"/>
                </a:lnTo>
                <a:cubicBezTo>
                  <a:pt x="412" y="95"/>
                  <a:pt x="317" y="0"/>
                  <a:pt x="1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7983962" y="3231752"/>
            <a:ext cx="108735" cy="13502"/>
          </a:xfrm>
          <a:custGeom>
            <a:rect b="b" l="l" r="r" t="t"/>
            <a:pathLst>
              <a:path extrusionOk="0" h="413" w="3326">
                <a:moveTo>
                  <a:pt x="222" y="1"/>
                </a:moveTo>
                <a:cubicBezTo>
                  <a:pt x="95" y="1"/>
                  <a:pt x="0" y="96"/>
                  <a:pt x="0" y="222"/>
                </a:cubicBezTo>
                <a:cubicBezTo>
                  <a:pt x="0" y="317"/>
                  <a:pt x="95" y="412"/>
                  <a:pt x="222" y="412"/>
                </a:cubicBezTo>
                <a:lnTo>
                  <a:pt x="3136" y="412"/>
                </a:lnTo>
                <a:cubicBezTo>
                  <a:pt x="3231" y="412"/>
                  <a:pt x="3326" y="317"/>
                  <a:pt x="3326" y="222"/>
                </a:cubicBezTo>
                <a:cubicBezTo>
                  <a:pt x="3326" y="96"/>
                  <a:pt x="3231" y="1"/>
                  <a:pt x="31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"/>
          <p:cNvSpPr/>
          <p:nvPr/>
        </p:nvSpPr>
        <p:spPr>
          <a:xfrm>
            <a:off x="7983962" y="3275233"/>
            <a:ext cx="82843" cy="13502"/>
          </a:xfrm>
          <a:custGeom>
            <a:rect b="b" l="l" r="r" t="t"/>
            <a:pathLst>
              <a:path extrusionOk="0" h="413" w="2534">
                <a:moveTo>
                  <a:pt x="222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318"/>
                  <a:pt x="95" y="413"/>
                  <a:pt x="222" y="413"/>
                </a:cubicBezTo>
                <a:lnTo>
                  <a:pt x="2312" y="413"/>
                </a:lnTo>
                <a:cubicBezTo>
                  <a:pt x="2439" y="413"/>
                  <a:pt x="2534" y="318"/>
                  <a:pt x="2534" y="191"/>
                </a:cubicBezTo>
                <a:cubicBezTo>
                  <a:pt x="2534" y="64"/>
                  <a:pt x="2439" y="1"/>
                  <a:pt x="23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"/>
          <p:cNvSpPr/>
          <p:nvPr/>
        </p:nvSpPr>
        <p:spPr>
          <a:xfrm>
            <a:off x="7983962" y="3317700"/>
            <a:ext cx="76631" cy="13469"/>
          </a:xfrm>
          <a:custGeom>
            <a:rect b="b" l="l" r="r" t="t"/>
            <a:pathLst>
              <a:path extrusionOk="0" h="412" w="2344">
                <a:moveTo>
                  <a:pt x="222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317"/>
                  <a:pt x="95" y="412"/>
                  <a:pt x="222" y="412"/>
                </a:cubicBezTo>
                <a:lnTo>
                  <a:pt x="2154" y="412"/>
                </a:lnTo>
                <a:cubicBezTo>
                  <a:pt x="2249" y="412"/>
                  <a:pt x="2344" y="317"/>
                  <a:pt x="2344" y="190"/>
                </a:cubicBezTo>
                <a:cubicBezTo>
                  <a:pt x="2344" y="95"/>
                  <a:pt x="2249" y="0"/>
                  <a:pt x="21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8049183" y="3202786"/>
            <a:ext cx="224696" cy="224696"/>
          </a:xfrm>
          <a:custGeom>
            <a:rect b="b" l="l" r="r" t="t"/>
            <a:pathLst>
              <a:path extrusionOk="0" h="6873" w="6873">
                <a:moveTo>
                  <a:pt x="3452" y="412"/>
                </a:moveTo>
                <a:cubicBezTo>
                  <a:pt x="5099" y="412"/>
                  <a:pt x="6461" y="1774"/>
                  <a:pt x="6461" y="3452"/>
                </a:cubicBezTo>
                <a:cubicBezTo>
                  <a:pt x="6461" y="5099"/>
                  <a:pt x="5099" y="6461"/>
                  <a:pt x="3452" y="6461"/>
                </a:cubicBezTo>
                <a:cubicBezTo>
                  <a:pt x="1774" y="6461"/>
                  <a:pt x="412" y="5099"/>
                  <a:pt x="412" y="3452"/>
                </a:cubicBezTo>
                <a:cubicBezTo>
                  <a:pt x="412" y="1774"/>
                  <a:pt x="1774" y="412"/>
                  <a:pt x="3452" y="412"/>
                </a:cubicBezTo>
                <a:close/>
                <a:moveTo>
                  <a:pt x="3452" y="0"/>
                </a:moveTo>
                <a:cubicBezTo>
                  <a:pt x="1552" y="0"/>
                  <a:pt x="1" y="1552"/>
                  <a:pt x="1" y="3452"/>
                </a:cubicBezTo>
                <a:cubicBezTo>
                  <a:pt x="1" y="5320"/>
                  <a:pt x="1552" y="6872"/>
                  <a:pt x="3452" y="6872"/>
                </a:cubicBezTo>
                <a:cubicBezTo>
                  <a:pt x="5353" y="6872"/>
                  <a:pt x="6873" y="5352"/>
                  <a:pt x="6873" y="3452"/>
                </a:cubicBezTo>
                <a:cubicBezTo>
                  <a:pt x="6873" y="1552"/>
                  <a:pt x="5321" y="0"/>
                  <a:pt x="34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8163084" y="3031935"/>
            <a:ext cx="17621" cy="17654"/>
          </a:xfrm>
          <a:custGeom>
            <a:rect b="b" l="l" r="r" t="t"/>
            <a:pathLst>
              <a:path extrusionOk="0" h="540" w="539">
                <a:moveTo>
                  <a:pt x="253" y="1"/>
                </a:moveTo>
                <a:cubicBezTo>
                  <a:pt x="127" y="1"/>
                  <a:pt x="0" y="127"/>
                  <a:pt x="0" y="254"/>
                </a:cubicBezTo>
                <a:cubicBezTo>
                  <a:pt x="0" y="412"/>
                  <a:pt x="127" y="539"/>
                  <a:pt x="253" y="539"/>
                </a:cubicBezTo>
                <a:cubicBezTo>
                  <a:pt x="412" y="539"/>
                  <a:pt x="539" y="412"/>
                  <a:pt x="539" y="254"/>
                </a:cubicBezTo>
                <a:cubicBezTo>
                  <a:pt x="539" y="127"/>
                  <a:pt x="412" y="1"/>
                  <a:pt x="25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5"/>
          <p:cNvSpPr/>
          <p:nvPr/>
        </p:nvSpPr>
        <p:spPr>
          <a:xfrm>
            <a:off x="8091618" y="3031935"/>
            <a:ext cx="17654" cy="17654"/>
          </a:xfrm>
          <a:custGeom>
            <a:rect b="b" l="l" r="r" t="t"/>
            <a:pathLst>
              <a:path extrusionOk="0" h="540" w="540">
                <a:moveTo>
                  <a:pt x="286" y="1"/>
                </a:moveTo>
                <a:cubicBezTo>
                  <a:pt x="128" y="1"/>
                  <a:pt x="1" y="127"/>
                  <a:pt x="1" y="254"/>
                </a:cubicBezTo>
                <a:cubicBezTo>
                  <a:pt x="1" y="412"/>
                  <a:pt x="128" y="539"/>
                  <a:pt x="286" y="539"/>
                </a:cubicBezTo>
                <a:cubicBezTo>
                  <a:pt x="413" y="539"/>
                  <a:pt x="539" y="412"/>
                  <a:pt x="539" y="254"/>
                </a:cubicBezTo>
                <a:cubicBezTo>
                  <a:pt x="539" y="127"/>
                  <a:pt x="413" y="1"/>
                  <a:pt x="2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8021231" y="3031935"/>
            <a:ext cx="16608" cy="17654"/>
          </a:xfrm>
          <a:custGeom>
            <a:rect b="b" l="l" r="r" t="t"/>
            <a:pathLst>
              <a:path extrusionOk="0" h="540" w="508">
                <a:moveTo>
                  <a:pt x="254" y="1"/>
                </a:moveTo>
                <a:cubicBezTo>
                  <a:pt x="95" y="1"/>
                  <a:pt x="0" y="127"/>
                  <a:pt x="0" y="254"/>
                </a:cubicBezTo>
                <a:cubicBezTo>
                  <a:pt x="0" y="412"/>
                  <a:pt x="95" y="539"/>
                  <a:pt x="254" y="539"/>
                </a:cubicBezTo>
                <a:cubicBezTo>
                  <a:pt x="380" y="539"/>
                  <a:pt x="507" y="412"/>
                  <a:pt x="507" y="254"/>
                </a:cubicBezTo>
                <a:cubicBezTo>
                  <a:pt x="507" y="127"/>
                  <a:pt x="380" y="1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"/>
          <p:cNvSpPr/>
          <p:nvPr/>
        </p:nvSpPr>
        <p:spPr>
          <a:xfrm>
            <a:off x="7951858" y="3013300"/>
            <a:ext cx="297175" cy="54923"/>
          </a:xfrm>
          <a:custGeom>
            <a:rect b="b" l="l" r="r" t="t"/>
            <a:pathLst>
              <a:path extrusionOk="0" h="1680" w="9090">
                <a:moveTo>
                  <a:pt x="8266" y="412"/>
                </a:moveTo>
                <a:cubicBezTo>
                  <a:pt x="8488" y="412"/>
                  <a:pt x="8710" y="602"/>
                  <a:pt x="8710" y="824"/>
                </a:cubicBezTo>
                <a:cubicBezTo>
                  <a:pt x="8710" y="1077"/>
                  <a:pt x="8488" y="1267"/>
                  <a:pt x="8266" y="1267"/>
                </a:cubicBezTo>
                <a:lnTo>
                  <a:pt x="856" y="1267"/>
                </a:lnTo>
                <a:cubicBezTo>
                  <a:pt x="602" y="1267"/>
                  <a:pt x="412" y="1077"/>
                  <a:pt x="412" y="824"/>
                </a:cubicBezTo>
                <a:cubicBezTo>
                  <a:pt x="412" y="602"/>
                  <a:pt x="602" y="412"/>
                  <a:pt x="856" y="412"/>
                </a:cubicBezTo>
                <a:close/>
                <a:moveTo>
                  <a:pt x="856" y="1"/>
                </a:moveTo>
                <a:cubicBezTo>
                  <a:pt x="381" y="1"/>
                  <a:pt x="1" y="381"/>
                  <a:pt x="1" y="824"/>
                </a:cubicBezTo>
                <a:cubicBezTo>
                  <a:pt x="1" y="1299"/>
                  <a:pt x="381" y="1679"/>
                  <a:pt x="856" y="1679"/>
                </a:cubicBezTo>
                <a:lnTo>
                  <a:pt x="8266" y="1679"/>
                </a:lnTo>
                <a:cubicBezTo>
                  <a:pt x="8710" y="1679"/>
                  <a:pt x="9090" y="1299"/>
                  <a:pt x="9090" y="824"/>
                </a:cubicBezTo>
                <a:cubicBezTo>
                  <a:pt x="9090" y="381"/>
                  <a:pt x="8710" y="1"/>
                  <a:pt x="82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7951858" y="3034027"/>
            <a:ext cx="153262" cy="372727"/>
          </a:xfrm>
          <a:custGeom>
            <a:rect b="b" l="l" r="r" t="t"/>
            <a:pathLst>
              <a:path extrusionOk="0" h="11401" w="4688">
                <a:moveTo>
                  <a:pt x="191" y="0"/>
                </a:moveTo>
                <a:cubicBezTo>
                  <a:pt x="96" y="0"/>
                  <a:pt x="1" y="95"/>
                  <a:pt x="1" y="190"/>
                </a:cubicBezTo>
                <a:lnTo>
                  <a:pt x="1" y="10102"/>
                </a:lnTo>
                <a:cubicBezTo>
                  <a:pt x="1" y="10831"/>
                  <a:pt x="571" y="11401"/>
                  <a:pt x="1267" y="11401"/>
                </a:cubicBezTo>
                <a:lnTo>
                  <a:pt x="4466" y="11401"/>
                </a:lnTo>
                <a:cubicBezTo>
                  <a:pt x="4593" y="11401"/>
                  <a:pt x="4688" y="11306"/>
                  <a:pt x="4688" y="11179"/>
                </a:cubicBezTo>
                <a:cubicBezTo>
                  <a:pt x="4688" y="11084"/>
                  <a:pt x="4593" y="10989"/>
                  <a:pt x="4466" y="10989"/>
                </a:cubicBezTo>
                <a:lnTo>
                  <a:pt x="1267" y="10989"/>
                </a:lnTo>
                <a:cubicBezTo>
                  <a:pt x="792" y="10989"/>
                  <a:pt x="412" y="10577"/>
                  <a:pt x="412" y="10102"/>
                </a:cubicBezTo>
                <a:lnTo>
                  <a:pt x="412" y="190"/>
                </a:lnTo>
                <a:cubicBezTo>
                  <a:pt x="412" y="95"/>
                  <a:pt x="317" y="0"/>
                  <a:pt x="1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7983962" y="3103368"/>
            <a:ext cx="232967" cy="13502"/>
          </a:xfrm>
          <a:custGeom>
            <a:rect b="b" l="l" r="r" t="t"/>
            <a:pathLst>
              <a:path extrusionOk="0" h="413" w="7126">
                <a:moveTo>
                  <a:pt x="222" y="1"/>
                </a:moveTo>
                <a:cubicBezTo>
                  <a:pt x="95" y="1"/>
                  <a:pt x="0" y="96"/>
                  <a:pt x="0" y="223"/>
                </a:cubicBezTo>
                <a:cubicBezTo>
                  <a:pt x="0" y="318"/>
                  <a:pt x="95" y="413"/>
                  <a:pt x="222" y="413"/>
                </a:cubicBezTo>
                <a:lnTo>
                  <a:pt x="6936" y="413"/>
                </a:lnTo>
                <a:cubicBezTo>
                  <a:pt x="7031" y="413"/>
                  <a:pt x="7126" y="318"/>
                  <a:pt x="7126" y="223"/>
                </a:cubicBezTo>
                <a:cubicBezTo>
                  <a:pt x="7126" y="96"/>
                  <a:pt x="7031" y="1"/>
                  <a:pt x="69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7983962" y="3145836"/>
            <a:ext cx="194684" cy="13469"/>
          </a:xfrm>
          <a:custGeom>
            <a:rect b="b" l="l" r="r" t="t"/>
            <a:pathLst>
              <a:path extrusionOk="0" h="412" w="5955">
                <a:moveTo>
                  <a:pt x="222" y="0"/>
                </a:moveTo>
                <a:cubicBezTo>
                  <a:pt x="95" y="0"/>
                  <a:pt x="0" y="95"/>
                  <a:pt x="0" y="222"/>
                </a:cubicBezTo>
                <a:cubicBezTo>
                  <a:pt x="0" y="349"/>
                  <a:pt x="95" y="412"/>
                  <a:pt x="222" y="412"/>
                </a:cubicBezTo>
                <a:lnTo>
                  <a:pt x="5732" y="412"/>
                </a:lnTo>
                <a:cubicBezTo>
                  <a:pt x="5859" y="412"/>
                  <a:pt x="5954" y="349"/>
                  <a:pt x="5954" y="222"/>
                </a:cubicBezTo>
                <a:cubicBezTo>
                  <a:pt x="5954" y="95"/>
                  <a:pt x="5859" y="0"/>
                  <a:pt x="57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7983962" y="3189317"/>
            <a:ext cx="123218" cy="13502"/>
          </a:xfrm>
          <a:custGeom>
            <a:rect b="b" l="l" r="r" t="t"/>
            <a:pathLst>
              <a:path extrusionOk="0" h="413" w="3769">
                <a:moveTo>
                  <a:pt x="222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317"/>
                  <a:pt x="95" y="412"/>
                  <a:pt x="222" y="412"/>
                </a:cubicBezTo>
                <a:lnTo>
                  <a:pt x="3579" y="412"/>
                </a:lnTo>
                <a:cubicBezTo>
                  <a:pt x="3674" y="412"/>
                  <a:pt x="3769" y="317"/>
                  <a:pt x="3769" y="190"/>
                </a:cubicBezTo>
                <a:cubicBezTo>
                  <a:pt x="3769" y="95"/>
                  <a:pt x="3674" y="0"/>
                  <a:pt x="35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15"/>
          <p:cNvGrpSpPr/>
          <p:nvPr/>
        </p:nvGrpSpPr>
        <p:grpSpPr>
          <a:xfrm>
            <a:off x="6018788" y="2621910"/>
            <a:ext cx="1029792" cy="1086161"/>
            <a:chOff x="6061840" y="2835441"/>
            <a:chExt cx="1070581" cy="1168920"/>
          </a:xfrm>
        </p:grpSpPr>
        <p:sp>
          <p:nvSpPr>
            <p:cNvPr id="234" name="Google Shape;234;p15"/>
            <p:cNvSpPr/>
            <p:nvPr/>
          </p:nvSpPr>
          <p:spPr>
            <a:xfrm>
              <a:off x="6092898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6061840" y="3404879"/>
              <a:ext cx="1070581" cy="599482"/>
            </a:xfrm>
            <a:custGeom>
              <a:rect b="b" l="l" r="r" t="t"/>
              <a:pathLst>
                <a:path extrusionOk="0" h="18337" w="32747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6419038" y="3237134"/>
              <a:ext cx="13469" cy="365502"/>
            </a:xfrm>
            <a:custGeom>
              <a:rect b="b" l="l" r="r" t="t"/>
              <a:pathLst>
                <a:path extrusionOk="0" h="11180" w="412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6375557" y="3237134"/>
              <a:ext cx="110795" cy="365502"/>
            </a:xfrm>
            <a:custGeom>
              <a:rect b="b" l="l" r="r" t="t"/>
              <a:pathLst>
                <a:path extrusionOk="0" h="11180" w="3389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6450096" y="3237134"/>
              <a:ext cx="170851" cy="365502"/>
            </a:xfrm>
            <a:custGeom>
              <a:rect b="b" l="l" r="r" t="t"/>
              <a:pathLst>
                <a:path extrusionOk="0" h="11180" w="5226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6460427" y="3265086"/>
              <a:ext cx="13502" cy="310644"/>
            </a:xfrm>
            <a:custGeom>
              <a:rect b="b" l="l" r="r" t="t"/>
              <a:pathLst>
                <a:path extrusionOk="0" h="9502" w="413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6607445" y="3295130"/>
              <a:ext cx="211259" cy="88041"/>
            </a:xfrm>
            <a:custGeom>
              <a:rect b="b" l="l" r="r" t="t"/>
              <a:pathLst>
                <a:path extrusionOk="0" h="2693" w="6462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607445" y="3393469"/>
              <a:ext cx="211259" cy="50771"/>
            </a:xfrm>
            <a:custGeom>
              <a:rect b="b" l="l" r="r" t="t"/>
              <a:pathLst>
                <a:path extrusionOk="0" h="1553" w="6462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606432" y="3454571"/>
              <a:ext cx="212272" cy="50771"/>
            </a:xfrm>
            <a:custGeom>
              <a:rect b="b" l="l" r="r" t="t"/>
              <a:pathLst>
                <a:path extrusionOk="0" h="1553" w="6493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607445" y="3516687"/>
              <a:ext cx="211259" cy="50771"/>
            </a:xfrm>
            <a:custGeom>
              <a:rect b="b" l="l" r="r" t="t"/>
              <a:pathLst>
                <a:path extrusionOk="0" h="1553" w="6462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805202" y="3332399"/>
              <a:ext cx="13502" cy="196743"/>
            </a:xfrm>
            <a:custGeom>
              <a:rect b="b" l="l" r="r" t="t"/>
              <a:pathLst>
                <a:path extrusionOk="0" h="6018" w="413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5"/>
          <p:cNvSpPr txBox="1"/>
          <p:nvPr/>
        </p:nvSpPr>
        <p:spPr>
          <a:xfrm>
            <a:off x="5865073" y="3767596"/>
            <a:ext cx="1363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Noorullah 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Khan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5723788" y="4108200"/>
            <a:ext cx="156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Project Manager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/ Lead Data &amp; Software Engineer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1920184" y="3755021"/>
            <a:ext cx="1363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Ninuri 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Mahagoda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48" name="Google Shape;248;p15"/>
          <p:cNvGrpSpPr/>
          <p:nvPr/>
        </p:nvGrpSpPr>
        <p:grpSpPr>
          <a:xfrm>
            <a:off x="3397364" y="2621910"/>
            <a:ext cx="1030798" cy="1086161"/>
            <a:chOff x="3360622" y="2835441"/>
            <a:chExt cx="1071627" cy="1168920"/>
          </a:xfrm>
        </p:grpSpPr>
        <p:sp>
          <p:nvSpPr>
            <p:cNvPr id="249" name="Google Shape;249;p15"/>
            <p:cNvSpPr/>
            <p:nvPr/>
          </p:nvSpPr>
          <p:spPr>
            <a:xfrm>
              <a:off x="3392726" y="2835441"/>
              <a:ext cx="1008466" cy="569471"/>
            </a:xfrm>
            <a:custGeom>
              <a:rect b="b" l="l" r="r" t="t"/>
              <a:pathLst>
                <a:path extrusionOk="0" h="17419" w="30847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360622" y="3404879"/>
              <a:ext cx="1071627" cy="599482"/>
            </a:xfrm>
            <a:custGeom>
              <a:rect b="b" l="l" r="r" t="t"/>
              <a:pathLst>
                <a:path extrusionOk="0" h="18337" w="32779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15"/>
          <p:cNvSpPr txBox="1"/>
          <p:nvPr/>
        </p:nvSpPr>
        <p:spPr>
          <a:xfrm>
            <a:off x="1930374" y="4205414"/>
            <a:ext cx="136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Tech BA &amp; Data Engineer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3230750" y="3755027"/>
            <a:ext cx="136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Tashiya Vilathgamuwa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53" name="Google Shape;253;p15"/>
          <p:cNvGrpSpPr/>
          <p:nvPr/>
        </p:nvGrpSpPr>
        <p:grpSpPr>
          <a:xfrm>
            <a:off x="2086667" y="2593051"/>
            <a:ext cx="1030767" cy="1086161"/>
            <a:chOff x="2010553" y="2804383"/>
            <a:chExt cx="1071595" cy="1168920"/>
          </a:xfrm>
        </p:grpSpPr>
        <p:sp>
          <p:nvSpPr>
            <p:cNvPr id="254" name="Google Shape;254;p15"/>
            <p:cNvSpPr/>
            <p:nvPr/>
          </p:nvSpPr>
          <p:spPr>
            <a:xfrm>
              <a:off x="2041611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2010553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2539616" y="3493247"/>
              <a:ext cx="13469" cy="13110"/>
            </a:xfrm>
            <a:custGeom>
              <a:rect b="b" l="l" r="r" t="t"/>
              <a:pathLst>
                <a:path extrusionOk="0" h="401" w="412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2572733" y="3514627"/>
              <a:ext cx="13502" cy="46620"/>
            </a:xfrm>
            <a:custGeom>
              <a:rect b="b" l="l" r="r" t="t"/>
              <a:pathLst>
                <a:path extrusionOk="0" h="1426" w="413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2506465" y="3514627"/>
              <a:ext cx="13502" cy="46620"/>
            </a:xfrm>
            <a:custGeom>
              <a:rect b="b" l="l" r="r" t="t"/>
              <a:pathLst>
                <a:path extrusionOk="0" h="1426" w="413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15"/>
          <p:cNvSpPr txBox="1"/>
          <p:nvPr/>
        </p:nvSpPr>
        <p:spPr>
          <a:xfrm>
            <a:off x="3230737" y="4253022"/>
            <a:ext cx="136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Tech BA &amp; Data Engineer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0" name="Google Shape;260;p15"/>
          <p:cNvSpPr txBox="1"/>
          <p:nvPr/>
        </p:nvSpPr>
        <p:spPr>
          <a:xfrm>
            <a:off x="609625" y="3711476"/>
            <a:ext cx="136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Aasnayem Chowdhury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1" name="Google Shape;261;p15"/>
          <p:cNvSpPr txBox="1"/>
          <p:nvPr/>
        </p:nvSpPr>
        <p:spPr>
          <a:xfrm>
            <a:off x="609572" y="4209464"/>
            <a:ext cx="136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Data Engineer &amp; Data Modeller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2" name="Google Shape;262;p15"/>
          <p:cNvSpPr txBox="1"/>
          <p:nvPr/>
        </p:nvSpPr>
        <p:spPr>
          <a:xfrm>
            <a:off x="7421712" y="39026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C4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AI Team</a:t>
            </a:r>
            <a:endParaRPr>
              <a:solidFill>
                <a:srgbClr val="263C4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3" name="Google Shape;263;p15"/>
          <p:cNvSpPr txBox="1"/>
          <p:nvPr/>
        </p:nvSpPr>
        <p:spPr>
          <a:xfrm>
            <a:off x="7421704" y="41872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TEAM 13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4" name="Google Shape;264;p15"/>
          <p:cNvSpPr txBox="1"/>
          <p:nvPr/>
        </p:nvSpPr>
        <p:spPr>
          <a:xfrm>
            <a:off x="4541332" y="3755021"/>
            <a:ext cx="1363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Quoc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Nguyen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5" name="Google Shape;265;p15"/>
          <p:cNvSpPr txBox="1"/>
          <p:nvPr/>
        </p:nvSpPr>
        <p:spPr>
          <a:xfrm>
            <a:off x="4541725" y="4051375"/>
            <a:ext cx="13635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Azure Solutions Architect 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7495220" y="3039736"/>
            <a:ext cx="99418" cy="98404"/>
          </a:xfrm>
          <a:custGeom>
            <a:rect b="b" l="l" r="r" t="t"/>
            <a:pathLst>
              <a:path extrusionOk="0" h="3010" w="3041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7026772" y="3043215"/>
            <a:ext cx="94657" cy="91436"/>
          </a:xfrm>
          <a:custGeom>
            <a:rect b="b" l="l" r="r" t="t"/>
            <a:pathLst>
              <a:path extrusionOk="0" h="3010" w="301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15"/>
          <p:cNvCxnSpPr/>
          <p:nvPr/>
        </p:nvCxnSpPr>
        <p:spPr>
          <a:xfrm flipH="1" rot="10800000">
            <a:off x="7120350" y="3088475"/>
            <a:ext cx="376500" cy="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15"/>
          <p:cNvSpPr txBox="1"/>
          <p:nvPr/>
        </p:nvSpPr>
        <p:spPr>
          <a:xfrm>
            <a:off x="199000" y="1631175"/>
            <a:ext cx="12186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Data </a:t>
            </a:r>
            <a:endParaRPr b="1" sz="2200">
              <a:solidFill>
                <a:srgbClr val="F2A365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Team</a:t>
            </a:r>
            <a:endParaRPr b="1" sz="2200">
              <a:solidFill>
                <a:srgbClr val="F2A36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70" name="Google Shape;270;p15"/>
          <p:cNvGrpSpPr/>
          <p:nvPr/>
        </p:nvGrpSpPr>
        <p:grpSpPr>
          <a:xfrm>
            <a:off x="775939" y="2604595"/>
            <a:ext cx="1030798" cy="1086161"/>
            <a:chOff x="660451" y="2816806"/>
            <a:chExt cx="1071627" cy="1168920"/>
          </a:xfrm>
        </p:grpSpPr>
        <p:sp>
          <p:nvSpPr>
            <p:cNvPr id="271" name="Google Shape;271;p15"/>
            <p:cNvSpPr/>
            <p:nvPr/>
          </p:nvSpPr>
          <p:spPr>
            <a:xfrm>
              <a:off x="691509" y="2816806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60451" y="3385198"/>
              <a:ext cx="1071627" cy="600529"/>
            </a:xfrm>
            <a:custGeom>
              <a:rect b="b" l="l" r="r" t="t"/>
              <a:pathLst>
                <a:path extrusionOk="0" h="18369" w="32779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146032" y="3210228"/>
              <a:ext cx="271282" cy="272329"/>
            </a:xfrm>
            <a:custGeom>
              <a:rect b="b" l="l" r="r" t="t"/>
              <a:pathLst>
                <a:path extrusionOk="0" h="8330" w="8298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176077" y="3250603"/>
              <a:ext cx="176016" cy="165686"/>
            </a:xfrm>
            <a:custGeom>
              <a:rect b="b" l="l" r="r" t="t"/>
              <a:pathLst>
                <a:path extrusionOk="0" h="5068" w="5384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249569" y="3469054"/>
              <a:ext cx="65254" cy="187426"/>
            </a:xfrm>
            <a:custGeom>
              <a:rect b="b" l="l" r="r" t="t"/>
              <a:pathLst>
                <a:path extrusionOk="0" h="5733" w="1996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273370" y="3616072"/>
              <a:ext cx="16608" cy="15562"/>
            </a:xfrm>
            <a:custGeom>
              <a:rect b="b" l="l" r="r" t="t"/>
              <a:pathLst>
                <a:path extrusionOk="0" h="476" w="508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974168" y="3146020"/>
              <a:ext cx="289917" cy="427651"/>
            </a:xfrm>
            <a:custGeom>
              <a:rect b="b" l="l" r="r" t="t"/>
              <a:pathLst>
                <a:path extrusionOk="0" h="13081" w="8868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8" name="Google Shape;2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24" y="2762525"/>
            <a:ext cx="804900" cy="8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9" name="Google Shape;2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563" y="2735050"/>
            <a:ext cx="825000" cy="82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0" name="Google Shape;2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725" y="2751388"/>
            <a:ext cx="804900" cy="8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1" name="Google Shape;281;p15"/>
          <p:cNvPicPr preferRelativeResize="0"/>
          <p:nvPr/>
        </p:nvPicPr>
        <p:blipFill rotWithShape="1">
          <a:blip r:embed="rId6">
            <a:alphaModFix/>
          </a:blip>
          <a:srcRect b="0" l="10747" r="13774" t="0"/>
          <a:stretch/>
        </p:blipFill>
        <p:spPr>
          <a:xfrm>
            <a:off x="888887" y="2702523"/>
            <a:ext cx="804900" cy="80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9575" y="35245"/>
            <a:ext cx="489600" cy="48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/>
          <p:nvPr/>
        </p:nvSpPr>
        <p:spPr>
          <a:xfrm>
            <a:off x="7248613" y="95400"/>
            <a:ext cx="128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Noorullah Khan </a:t>
            </a:r>
            <a:endParaRPr b="1" i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3879975" y="709500"/>
            <a:ext cx="16638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NRMA INSURANCE (CLIENT)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285" name="Google Shape;285;p15"/>
          <p:cNvGrpSpPr/>
          <p:nvPr/>
        </p:nvGrpSpPr>
        <p:grpSpPr>
          <a:xfrm>
            <a:off x="4708091" y="2593051"/>
            <a:ext cx="1030767" cy="1086161"/>
            <a:chOff x="4710724" y="2804383"/>
            <a:chExt cx="1071595" cy="1168920"/>
          </a:xfrm>
        </p:grpSpPr>
        <p:sp>
          <p:nvSpPr>
            <p:cNvPr id="286" name="Google Shape;286;p15"/>
            <p:cNvSpPr/>
            <p:nvPr/>
          </p:nvSpPr>
          <p:spPr>
            <a:xfrm>
              <a:off x="4742796" y="3404879"/>
              <a:ext cx="1008466" cy="568424"/>
            </a:xfrm>
            <a:custGeom>
              <a:rect b="b" l="l" r="r" t="t"/>
              <a:pathLst>
                <a:path extrusionOk="0" h="17387" w="30847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4710724" y="2804383"/>
              <a:ext cx="1071595" cy="600529"/>
            </a:xfrm>
            <a:custGeom>
              <a:rect b="b" l="l" r="r" t="t"/>
              <a:pathLst>
                <a:path extrusionOk="0" h="18369" w="32778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5095875" y="3147066"/>
              <a:ext cx="302340" cy="483522"/>
            </a:xfrm>
            <a:custGeom>
              <a:rect b="b" l="l" r="r" t="t"/>
              <a:pathLst>
                <a:path extrusionOk="0" h="14790" w="9248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5094829" y="3557062"/>
              <a:ext cx="303386" cy="13502"/>
            </a:xfrm>
            <a:custGeom>
              <a:rect b="b" l="l" r="r" t="t"/>
              <a:pathLst>
                <a:path extrusionOk="0" h="413" w="928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5207683" y="3585014"/>
              <a:ext cx="78724" cy="13502"/>
            </a:xfrm>
            <a:custGeom>
              <a:rect b="b" l="l" r="r" t="t"/>
              <a:pathLst>
                <a:path extrusionOk="0" h="413" w="2408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5156944" y="3175018"/>
              <a:ext cx="17621" cy="16608"/>
            </a:xfrm>
            <a:custGeom>
              <a:rect b="b" l="l" r="r" t="t"/>
              <a:pathLst>
                <a:path extrusionOk="0" h="508" w="539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5202518" y="3330340"/>
              <a:ext cx="86995" cy="101478"/>
            </a:xfrm>
            <a:custGeom>
              <a:rect b="b" l="l" r="r" t="t"/>
              <a:pathLst>
                <a:path extrusionOk="0" h="3104" w="2661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5174533" y="3401381"/>
              <a:ext cx="51818" cy="81175"/>
            </a:xfrm>
            <a:custGeom>
              <a:rect b="b" l="l" r="r" t="t"/>
              <a:pathLst>
                <a:path extrusionOk="0" h="2483" w="1585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4" name="Google Shape;2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0938" y="2745100"/>
            <a:ext cx="804900" cy="80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5" name="Google Shape;295;p15"/>
          <p:cNvSpPr/>
          <p:nvPr/>
        </p:nvSpPr>
        <p:spPr>
          <a:xfrm>
            <a:off x="7733407" y="2809855"/>
            <a:ext cx="794134" cy="884201"/>
          </a:xfrm>
          <a:custGeom>
            <a:rect b="b" l="l" r="r" t="t"/>
            <a:pathLst>
              <a:path extrusionOk="0" h="27046" w="24291">
                <a:moveTo>
                  <a:pt x="12130" y="1"/>
                </a:moveTo>
                <a:cubicBezTo>
                  <a:pt x="11615" y="1"/>
                  <a:pt x="11100" y="112"/>
                  <a:pt x="10705" y="333"/>
                </a:cubicBezTo>
                <a:lnTo>
                  <a:pt x="1426" y="5685"/>
                </a:lnTo>
                <a:cubicBezTo>
                  <a:pt x="919" y="5970"/>
                  <a:pt x="475" y="6509"/>
                  <a:pt x="222" y="7110"/>
                </a:cubicBezTo>
                <a:cubicBezTo>
                  <a:pt x="222" y="7142"/>
                  <a:pt x="222" y="7174"/>
                  <a:pt x="190" y="7205"/>
                </a:cubicBezTo>
                <a:cubicBezTo>
                  <a:pt x="64" y="7522"/>
                  <a:pt x="0" y="7839"/>
                  <a:pt x="0" y="8155"/>
                </a:cubicBezTo>
                <a:lnTo>
                  <a:pt x="0" y="18891"/>
                </a:lnTo>
                <a:cubicBezTo>
                  <a:pt x="0" y="19810"/>
                  <a:pt x="634" y="20886"/>
                  <a:pt x="1394" y="21361"/>
                </a:cubicBezTo>
                <a:lnTo>
                  <a:pt x="10705" y="26713"/>
                </a:lnTo>
                <a:cubicBezTo>
                  <a:pt x="11100" y="26935"/>
                  <a:pt x="11615" y="27046"/>
                  <a:pt x="12130" y="27046"/>
                </a:cubicBezTo>
                <a:cubicBezTo>
                  <a:pt x="12644" y="27046"/>
                  <a:pt x="13159" y="26935"/>
                  <a:pt x="13555" y="26713"/>
                </a:cubicBezTo>
                <a:lnTo>
                  <a:pt x="22866" y="21361"/>
                </a:lnTo>
                <a:cubicBezTo>
                  <a:pt x="23626" y="20886"/>
                  <a:pt x="24259" y="19810"/>
                  <a:pt x="24259" y="18891"/>
                </a:cubicBezTo>
                <a:lnTo>
                  <a:pt x="24259" y="8155"/>
                </a:lnTo>
                <a:cubicBezTo>
                  <a:pt x="24291" y="7237"/>
                  <a:pt x="23657" y="6160"/>
                  <a:pt x="22866" y="5685"/>
                </a:cubicBezTo>
                <a:lnTo>
                  <a:pt x="13555" y="333"/>
                </a:lnTo>
                <a:cubicBezTo>
                  <a:pt x="13159" y="112"/>
                  <a:pt x="12644" y="1"/>
                  <a:pt x="1213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8800" y="2975985"/>
            <a:ext cx="545775" cy="5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5"/>
          <p:cNvSpPr txBox="1"/>
          <p:nvPr/>
        </p:nvSpPr>
        <p:spPr>
          <a:xfrm>
            <a:off x="289075" y="259050"/>
            <a:ext cx="27255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Team Introduction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/>
          <p:nvPr/>
        </p:nvSpPr>
        <p:spPr>
          <a:xfrm>
            <a:off x="887900" y="2807700"/>
            <a:ext cx="1518943" cy="1928871"/>
          </a:xfrm>
          <a:custGeom>
            <a:rect b="b" l="l" r="r" t="t"/>
            <a:pathLst>
              <a:path extrusionOk="0" fill="none" h="59032" w="52888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cap="flat" cmpd="sng" w="10300">
            <a:solidFill>
              <a:srgbClr val="F2A365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2837950" y="2807700"/>
            <a:ext cx="1518972" cy="1928871"/>
          </a:xfrm>
          <a:custGeom>
            <a:rect b="b" l="l" r="r" t="t"/>
            <a:pathLst>
              <a:path extrusionOk="0" fill="none" h="59032" w="52889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cap="flat" cmpd="sng" w="10300">
            <a:solidFill>
              <a:srgbClr val="222831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>
            <a:off x="4787100" y="2807700"/>
            <a:ext cx="1518972" cy="1928871"/>
          </a:xfrm>
          <a:custGeom>
            <a:rect b="b" l="l" r="r" t="t"/>
            <a:pathLst>
              <a:path extrusionOk="0" fill="none" h="59032" w="52889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cap="flat" cmpd="sng" w="1030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6737175" y="2807700"/>
            <a:ext cx="1518943" cy="1928871"/>
          </a:xfrm>
          <a:custGeom>
            <a:rect b="b" l="l" r="r" t="t"/>
            <a:pathLst>
              <a:path extrusionOk="0" fill="none" h="59032" w="52888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cap="flat" cmpd="sng" w="10300">
            <a:solidFill>
              <a:srgbClr val="30475E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16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307" name="Google Shape;307;p16"/>
            <p:cNvSpPr/>
            <p:nvPr/>
          </p:nvSpPr>
          <p:spPr>
            <a:xfrm>
              <a:off x="7682044" y="2249445"/>
              <a:ext cx="335007" cy="370588"/>
            </a:xfrm>
            <a:custGeom>
              <a:rect b="b" l="l" r="r" t="t"/>
              <a:pathLst>
                <a:path extrusionOk="0" h="11561" w="10451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7228274" y="1201022"/>
              <a:ext cx="1260851" cy="1152826"/>
            </a:xfrm>
            <a:custGeom>
              <a:rect b="b" l="l" r="r" t="t"/>
              <a:pathLst>
                <a:path extrusionOk="0" h="35964" w="39334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7407942" y="1363221"/>
              <a:ext cx="1081183" cy="990628"/>
            </a:xfrm>
            <a:custGeom>
              <a:rect b="b" l="l" r="r" t="t"/>
              <a:pathLst>
                <a:path extrusionOk="0" h="30904" w="33729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7477982" y="1450859"/>
              <a:ext cx="727905" cy="662224"/>
            </a:xfrm>
            <a:custGeom>
              <a:rect b="b" l="l" r="r" t="t"/>
              <a:pathLst>
                <a:path extrusionOk="0" h="20659" w="22708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6"/>
          <p:cNvGrpSpPr/>
          <p:nvPr/>
        </p:nvGrpSpPr>
        <p:grpSpPr>
          <a:xfrm>
            <a:off x="1133139" y="1494746"/>
            <a:ext cx="1028438" cy="1111795"/>
            <a:chOff x="643984" y="1201022"/>
            <a:chExt cx="1312620" cy="1419011"/>
          </a:xfrm>
        </p:grpSpPr>
        <p:sp>
          <p:nvSpPr>
            <p:cNvPr id="312" name="Google Shape;312;p16"/>
            <p:cNvSpPr/>
            <p:nvPr/>
          </p:nvSpPr>
          <p:spPr>
            <a:xfrm>
              <a:off x="1135323" y="2249445"/>
              <a:ext cx="334013" cy="370588"/>
            </a:xfrm>
            <a:custGeom>
              <a:rect b="b" l="l" r="r" t="t"/>
              <a:pathLst>
                <a:path extrusionOk="0" h="11561" w="1042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643984" y="1201022"/>
              <a:ext cx="1307556" cy="1152826"/>
            </a:xfrm>
            <a:custGeom>
              <a:rect b="b" l="l" r="r" t="t"/>
              <a:pathLst>
                <a:path extrusionOk="0" h="35964" w="40791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902861" y="1384569"/>
              <a:ext cx="1053744" cy="969279"/>
            </a:xfrm>
            <a:custGeom>
              <a:rect b="b" l="l" r="r" t="t"/>
              <a:pathLst>
                <a:path extrusionOk="0" h="30238" w="32873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933313" y="1436018"/>
              <a:ext cx="712647" cy="662513"/>
            </a:xfrm>
            <a:custGeom>
              <a:rect b="b" l="l" r="r" t="t"/>
              <a:pathLst>
                <a:path extrusionOk="0" h="20668" w="22232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6"/>
          <p:cNvGrpSpPr/>
          <p:nvPr/>
        </p:nvGrpSpPr>
        <p:grpSpPr>
          <a:xfrm>
            <a:off x="5049464" y="1494746"/>
            <a:ext cx="994256" cy="1111795"/>
            <a:chOff x="5044655" y="1201022"/>
            <a:chExt cx="1268993" cy="1419011"/>
          </a:xfrm>
        </p:grpSpPr>
        <p:sp>
          <p:nvSpPr>
            <p:cNvPr id="317" name="Google Shape;317;p16"/>
            <p:cNvSpPr/>
            <p:nvPr/>
          </p:nvSpPr>
          <p:spPr>
            <a:xfrm>
              <a:off x="5502497" y="2249445"/>
              <a:ext cx="335039" cy="370588"/>
            </a:xfrm>
            <a:custGeom>
              <a:rect b="b" l="l" r="r" t="t"/>
              <a:pathLst>
                <a:path extrusionOk="0" h="11561" w="10452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044655" y="1201022"/>
              <a:ext cx="1268993" cy="1152826"/>
            </a:xfrm>
            <a:custGeom>
              <a:rect b="b" l="l" r="r" t="t"/>
              <a:pathLst>
                <a:path extrusionOk="0" h="35964" w="39588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5230446" y="1361201"/>
              <a:ext cx="1083203" cy="992647"/>
            </a:xfrm>
            <a:custGeom>
              <a:rect b="b" l="l" r="r" t="t"/>
              <a:pathLst>
                <a:path extrusionOk="0" h="30967" w="33792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5297441" y="1466470"/>
              <a:ext cx="712679" cy="662513"/>
            </a:xfrm>
            <a:custGeom>
              <a:rect b="b" l="l" r="r" t="t"/>
              <a:pathLst>
                <a:path extrusionOk="0" h="20668" w="22233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6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PROBLEM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887900" y="3288951"/>
            <a:ext cx="15189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efficiency and accuracy resulting in increased operational costs and lengthy processing times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16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SOLUTION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4" name="Google Shape;324;p16"/>
          <p:cNvSpPr txBox="1"/>
          <p:nvPr/>
        </p:nvSpPr>
        <p:spPr>
          <a:xfrm>
            <a:off x="2846050" y="3289004"/>
            <a:ext cx="1518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 fraud detection process at NRMA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needs to be simplified and uplifted through the use of GenAI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5" name="Google Shape;325;p16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FAFA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PROJECT</a:t>
            </a:r>
            <a:endParaRPr sz="1500">
              <a:solidFill>
                <a:srgbClr val="AFAFA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6" name="Google Shape;326;p16"/>
          <p:cNvSpPr txBox="1"/>
          <p:nvPr/>
        </p:nvSpPr>
        <p:spPr>
          <a:xfrm>
            <a:off x="4787350" y="3289000"/>
            <a:ext cx="15189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Split into Data Team and AI team and worked together to develop a end-to-end solution using GenAI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7" name="Google Shape;327;p16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OUR TASK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8" name="Google Shape;328;p16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Create a high quality dataset of 20,000 rows that will be used by the AI team to train their GenAI model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16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Problem Statement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0" name="Google Shape;330;p16"/>
          <p:cNvSpPr txBox="1"/>
          <p:nvPr/>
        </p:nvSpPr>
        <p:spPr>
          <a:xfrm>
            <a:off x="7002700" y="151375"/>
            <a:ext cx="147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Ninuri Mahagoda </a:t>
            </a:r>
            <a:endParaRPr b="1" i="1" sz="1200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1" name="Google Shape;3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075" y="75175"/>
            <a:ext cx="481200" cy="48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2" name="Google Shape;3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300" y="1762932"/>
            <a:ext cx="369311" cy="36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16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334" name="Google Shape;334;p16"/>
            <p:cNvSpPr/>
            <p:nvPr/>
          </p:nvSpPr>
          <p:spPr>
            <a:xfrm>
              <a:off x="3323975" y="2249445"/>
              <a:ext cx="334013" cy="370588"/>
            </a:xfrm>
            <a:custGeom>
              <a:rect b="b" l="l" r="r" t="t"/>
              <a:pathLst>
                <a:path extrusionOk="0" h="11561" w="1042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870204" y="1201022"/>
              <a:ext cx="1260851" cy="1152826"/>
            </a:xfrm>
            <a:custGeom>
              <a:rect b="b" l="l" r="r" t="t"/>
              <a:pathLst>
                <a:path extrusionOk="0" h="35964" w="39334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3082376" y="1388608"/>
              <a:ext cx="1048679" cy="965240"/>
            </a:xfrm>
            <a:custGeom>
              <a:rect b="b" l="l" r="r" t="t"/>
              <a:pathLst>
                <a:path extrusionOk="0" h="30112" w="32715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3276277" y="1668801"/>
              <a:ext cx="405079" cy="206114"/>
            </a:xfrm>
            <a:custGeom>
              <a:rect b="b" l="l" r="r" t="t"/>
              <a:pathLst>
                <a:path extrusionOk="0" h="6430" w="12637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318910" y="1708389"/>
              <a:ext cx="37601" cy="126938"/>
            </a:xfrm>
            <a:custGeom>
              <a:rect b="b" l="l" r="r" t="t"/>
              <a:pathLst>
                <a:path extrusionOk="0" h="3960" w="1173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3373724" y="1708389"/>
              <a:ext cx="37601" cy="126938"/>
            </a:xfrm>
            <a:custGeom>
              <a:rect b="b" l="l" r="r" t="t"/>
              <a:pathLst>
                <a:path extrusionOk="0" h="3960" w="1173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3428538" y="1708389"/>
              <a:ext cx="37601" cy="126938"/>
            </a:xfrm>
            <a:custGeom>
              <a:rect b="b" l="l" r="r" t="t"/>
              <a:pathLst>
                <a:path extrusionOk="0" h="3960" w="1173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147352" y="1440377"/>
              <a:ext cx="662929" cy="662929"/>
            </a:xfrm>
            <a:custGeom>
              <a:rect b="b" l="l" r="r" t="t"/>
              <a:pathLst>
                <a:path extrusionOk="0" h="20681" w="20681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2" name="Google Shape;34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975" y="1746975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5150" y="1797825"/>
            <a:ext cx="334400" cy="3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5425" y="1762925"/>
            <a:ext cx="369300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9" name="Google Shape;349;p17"/>
          <p:cNvGraphicFramePr/>
          <p:nvPr/>
        </p:nvGraphicFramePr>
        <p:xfrm>
          <a:off x="221925" y="63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{9D610D40-B68C-47F0-BD01-26BF181E3DD6}</a:tableStyleId>
              </a:tblPr>
              <a:tblGrid>
                <a:gridCol w="1029900"/>
                <a:gridCol w="981350"/>
                <a:gridCol w="615900"/>
                <a:gridCol w="660700"/>
                <a:gridCol w="637550"/>
                <a:gridCol w="666075"/>
                <a:gridCol w="666075"/>
                <a:gridCol w="666050"/>
                <a:gridCol w="675550"/>
                <a:gridCol w="684950"/>
                <a:gridCol w="703850"/>
              </a:tblGrid>
              <a:tr h="4313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Sprint 1</a:t>
                      </a:r>
                      <a:endParaRPr sz="10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Sprint 2</a:t>
                      </a:r>
                      <a:endParaRPr sz="10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Sprint 3</a:t>
                      </a:r>
                      <a:endParaRPr sz="10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Sprint 4</a:t>
                      </a:r>
                      <a:endParaRPr sz="10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Sprint 5</a:t>
                      </a:r>
                      <a:endParaRPr sz="10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Spring 6</a:t>
                      </a:r>
                      <a:endParaRPr sz="10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Sprint 7</a:t>
                      </a:r>
                      <a:endParaRPr sz="10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Sprint 8</a:t>
                      </a:r>
                      <a:endParaRPr sz="10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Sprint 9</a:t>
                      </a:r>
                      <a:endParaRPr sz="10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7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Introduction</a:t>
                      </a:r>
                      <a:endParaRPr b="1" sz="11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Introduction I</a:t>
                      </a:r>
                      <a:endParaRPr sz="9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8E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rgbClr val="9E9E9E"/>
                        </a:highlight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rgbClr val="9E9E9E"/>
                        </a:highlight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rgbClr val="9E9E9E"/>
                        </a:highlight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rgbClr val="9E9E9E"/>
                        </a:highlight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rgbClr val="9E9E9E"/>
                        </a:highlight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rgbClr val="9E9E9E"/>
                        </a:highlight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rgbClr val="9E9E9E"/>
                        </a:highlight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rgbClr val="9E9E9E"/>
                        </a:highlight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35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Begin Building</a:t>
                      </a:r>
                      <a:endParaRPr b="1" sz="11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Begin Building I</a:t>
                      </a:r>
                      <a:endParaRPr sz="9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4435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Begin Building II</a:t>
                      </a:r>
                      <a:endParaRPr sz="9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35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Finalise Building I</a:t>
                      </a:r>
                      <a:endParaRPr sz="9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4435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Cloud &amp; UI Deployment</a:t>
                      </a:r>
                      <a:endParaRPr b="1" sz="11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Finalise Building II</a:t>
                      </a:r>
                      <a:endParaRPr sz="9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8E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Deployment I</a:t>
                      </a:r>
                      <a:endParaRPr sz="9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8E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414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Deployment II</a:t>
                      </a:r>
                      <a:endParaRPr sz="9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66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91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7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Testing &amp; Final Product</a:t>
                      </a:r>
                      <a:endParaRPr b="1" sz="11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Testing I</a:t>
                      </a:r>
                      <a:endParaRPr sz="9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414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Finale I</a:t>
                      </a:r>
                      <a:endParaRPr sz="9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293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Stint Ultra Condensed"/>
                        <a:ea typeface="Stint Ultra Condensed"/>
                        <a:cs typeface="Stint Ultra Condensed"/>
                        <a:sym typeface="Stint Ul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0475E"/>
                    </a:solidFill>
                  </a:tcPr>
                </a:tc>
              </a:tr>
            </a:tbl>
          </a:graphicData>
        </a:graphic>
      </p:graphicFrame>
      <p:sp>
        <p:nvSpPr>
          <p:cNvPr id="350" name="Google Shape;350;p17"/>
          <p:cNvSpPr txBox="1"/>
          <p:nvPr/>
        </p:nvSpPr>
        <p:spPr>
          <a:xfrm>
            <a:off x="3113975" y="1207625"/>
            <a:ext cx="4991100" cy="2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Familiarise ourselves with the team, client and problem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1" name="Google Shape;351;p17"/>
          <p:cNvSpPr txBox="1"/>
          <p:nvPr/>
        </p:nvSpPr>
        <p:spPr>
          <a:xfrm>
            <a:off x="1632450" y="600000"/>
            <a:ext cx="6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July</a:t>
            </a:r>
            <a:endParaRPr b="1" sz="1100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2" name="Google Shape;352;p17"/>
          <p:cNvSpPr txBox="1"/>
          <p:nvPr/>
        </p:nvSpPr>
        <p:spPr>
          <a:xfrm>
            <a:off x="8105075" y="564000"/>
            <a:ext cx="106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November</a:t>
            </a:r>
            <a:endParaRPr b="1" sz="1100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3" name="Google Shape;353;p17"/>
          <p:cNvSpPr txBox="1"/>
          <p:nvPr/>
        </p:nvSpPr>
        <p:spPr>
          <a:xfrm>
            <a:off x="710250" y="8280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Project Timeline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4" name="Google Shape;354;p17"/>
          <p:cNvSpPr txBox="1"/>
          <p:nvPr/>
        </p:nvSpPr>
        <p:spPr>
          <a:xfrm>
            <a:off x="3650300" y="1615000"/>
            <a:ext cx="4393200" cy="2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Doing options analysis and create user stories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5" name="Google Shape;355;p17"/>
          <p:cNvSpPr txBox="1"/>
          <p:nvPr/>
        </p:nvSpPr>
        <p:spPr>
          <a:xfrm>
            <a:off x="4309725" y="2051700"/>
            <a:ext cx="3900300" cy="2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Sourcing, cleaning and enriching data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" name="Google Shape;356;p17"/>
          <p:cNvSpPr txBox="1"/>
          <p:nvPr/>
        </p:nvSpPr>
        <p:spPr>
          <a:xfrm>
            <a:off x="5013100" y="2529425"/>
            <a:ext cx="3030300" cy="2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Synthesised and merged data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" name="Google Shape;357;p17"/>
          <p:cNvSpPr txBox="1"/>
          <p:nvPr/>
        </p:nvSpPr>
        <p:spPr>
          <a:xfrm>
            <a:off x="5619775" y="3007150"/>
            <a:ext cx="2646300" cy="2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Began UI development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8" name="Google Shape;358;p17"/>
          <p:cNvSpPr txBox="1"/>
          <p:nvPr/>
        </p:nvSpPr>
        <p:spPr>
          <a:xfrm>
            <a:off x="6296775" y="3443850"/>
            <a:ext cx="1746600" cy="2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Model Training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9" name="Google Shape;359;p17"/>
          <p:cNvSpPr txBox="1"/>
          <p:nvPr/>
        </p:nvSpPr>
        <p:spPr>
          <a:xfrm>
            <a:off x="6903450" y="3880550"/>
            <a:ext cx="1406700" cy="2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AI Integration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7592175" y="4270325"/>
            <a:ext cx="542400" cy="20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TBD</a:t>
            </a:r>
            <a:endParaRPr sz="1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1" name="Google Shape;361;p17"/>
          <p:cNvSpPr txBox="1"/>
          <p:nvPr/>
        </p:nvSpPr>
        <p:spPr>
          <a:xfrm>
            <a:off x="2841875" y="2529425"/>
            <a:ext cx="6471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MVP 1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2" name="Google Shape;362;p17"/>
          <p:cNvSpPr txBox="1"/>
          <p:nvPr/>
        </p:nvSpPr>
        <p:spPr>
          <a:xfrm>
            <a:off x="2841875" y="3443850"/>
            <a:ext cx="6678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MVP 2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3" name="Google Shape;363;p17"/>
          <p:cNvSpPr txBox="1"/>
          <p:nvPr/>
        </p:nvSpPr>
        <p:spPr>
          <a:xfrm>
            <a:off x="2799875" y="4669500"/>
            <a:ext cx="7518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Handover</a:t>
            </a:r>
            <a:endParaRPr b="1"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64" name="Google Shape;3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575" y="35245"/>
            <a:ext cx="489600" cy="48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5" name="Google Shape;365;p17"/>
          <p:cNvSpPr txBox="1"/>
          <p:nvPr/>
        </p:nvSpPr>
        <p:spPr>
          <a:xfrm>
            <a:off x="7248613" y="95400"/>
            <a:ext cx="128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Noorullah Khan </a:t>
            </a:r>
            <a:endParaRPr b="1" i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75" y="507575"/>
            <a:ext cx="570700" cy="5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"/>
          <p:cNvSpPr txBox="1"/>
          <p:nvPr/>
        </p:nvSpPr>
        <p:spPr>
          <a:xfrm>
            <a:off x="457175" y="123800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Gantt Chart + Cumulative Flow Diagram</a:t>
            </a:r>
            <a:endParaRPr b="1" sz="2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2" name="Google Shape;372;p18"/>
          <p:cNvSpPr txBox="1"/>
          <p:nvPr/>
        </p:nvSpPr>
        <p:spPr>
          <a:xfrm>
            <a:off x="3628500" y="533500"/>
            <a:ext cx="18870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ra Sans Medium"/>
                <a:ea typeface="Fira Sans Medium"/>
                <a:cs typeface="Fira Sans Medium"/>
                <a:sym typeface="Fira Sans Medium"/>
              </a:rPr>
              <a:t>Used Atlassian’s Jira PM tool</a:t>
            </a:r>
            <a:endParaRPr sz="1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73" name="Google Shape;3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575" y="35245"/>
            <a:ext cx="489600" cy="48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4" name="Google Shape;374;p18"/>
          <p:cNvSpPr txBox="1"/>
          <p:nvPr/>
        </p:nvSpPr>
        <p:spPr>
          <a:xfrm>
            <a:off x="7248613" y="95400"/>
            <a:ext cx="128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Noorullah Khan </a:t>
            </a:r>
            <a:endParaRPr b="1" i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5" name="Google Shape;375;p18"/>
          <p:cNvPicPr preferRelativeResize="0"/>
          <p:nvPr/>
        </p:nvPicPr>
        <p:blipFill rotWithShape="1">
          <a:blip r:embed="rId4">
            <a:alphaModFix/>
          </a:blip>
          <a:srcRect b="0" l="337" r="347" t="0"/>
          <a:stretch/>
        </p:blipFill>
        <p:spPr>
          <a:xfrm>
            <a:off x="457200" y="3124650"/>
            <a:ext cx="8229601" cy="20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8"/>
          <p:cNvPicPr preferRelativeResize="0"/>
          <p:nvPr/>
        </p:nvPicPr>
        <p:blipFill rotWithShape="1">
          <a:blip r:embed="rId5">
            <a:alphaModFix/>
          </a:blip>
          <a:srcRect b="0" l="1960" r="0" t="0"/>
          <a:stretch/>
        </p:blipFill>
        <p:spPr>
          <a:xfrm>
            <a:off x="516925" y="800100"/>
            <a:ext cx="8110148" cy="23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/>
          <p:nvPr/>
        </p:nvSpPr>
        <p:spPr>
          <a:xfrm>
            <a:off x="798793" y="2836569"/>
            <a:ext cx="7598702" cy="67760"/>
          </a:xfrm>
          <a:custGeom>
            <a:rect b="b" l="l" r="r" t="t"/>
            <a:pathLst>
              <a:path extrusionOk="0" h="2218" w="248730">
                <a:moveTo>
                  <a:pt x="0" y="1"/>
                </a:moveTo>
                <a:lnTo>
                  <a:pt x="0" y="2218"/>
                </a:lnTo>
                <a:lnTo>
                  <a:pt x="248729" y="2218"/>
                </a:lnTo>
                <a:lnTo>
                  <a:pt x="24872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3334" y="2792088"/>
            <a:ext cx="157730" cy="158677"/>
          </a:xfrm>
          <a:custGeom>
            <a:rect b="b" l="l" r="r" t="t"/>
            <a:pathLst>
              <a:path extrusionOk="0" h="5194" w="5163">
                <a:moveTo>
                  <a:pt x="2566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66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66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8322952" y="2792088"/>
            <a:ext cx="157730" cy="158677"/>
          </a:xfrm>
          <a:custGeom>
            <a:rect b="b" l="l" r="r" t="t"/>
            <a:pathLst>
              <a:path extrusionOk="0" h="5194" w="5163">
                <a:moveTo>
                  <a:pt x="2598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98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98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1565048" y="2770795"/>
            <a:ext cx="200286" cy="200286"/>
          </a:xfrm>
          <a:custGeom>
            <a:rect b="b" l="l" r="r" t="t"/>
            <a:pathLst>
              <a:path extrusionOk="0" h="6556" w="6556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1575679" y="2791599"/>
            <a:ext cx="179023" cy="159257"/>
          </a:xfrm>
          <a:custGeom>
            <a:rect b="b" l="l" r="r" t="t"/>
            <a:pathLst>
              <a:path extrusionOk="0" h="5213" w="5860">
                <a:moveTo>
                  <a:pt x="2957" y="1"/>
                </a:moveTo>
                <a:cubicBezTo>
                  <a:pt x="2680" y="1"/>
                  <a:pt x="2399" y="47"/>
                  <a:pt x="2123" y="143"/>
                </a:cubicBezTo>
                <a:cubicBezTo>
                  <a:pt x="761" y="586"/>
                  <a:pt x="1" y="2043"/>
                  <a:pt x="476" y="3436"/>
                </a:cubicBezTo>
                <a:cubicBezTo>
                  <a:pt x="831" y="4528"/>
                  <a:pt x="1859" y="5213"/>
                  <a:pt x="2954" y="5213"/>
                </a:cubicBezTo>
                <a:cubicBezTo>
                  <a:pt x="3224" y="5213"/>
                  <a:pt x="3499" y="5171"/>
                  <a:pt x="3769" y="5083"/>
                </a:cubicBezTo>
                <a:cubicBezTo>
                  <a:pt x="5131" y="4640"/>
                  <a:pt x="5859" y="3151"/>
                  <a:pt x="5416" y="1790"/>
                </a:cubicBezTo>
                <a:cubicBezTo>
                  <a:pt x="5063" y="704"/>
                  <a:pt x="4045" y="1"/>
                  <a:pt x="295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9"/>
          <p:cNvSpPr/>
          <p:nvPr/>
        </p:nvSpPr>
        <p:spPr>
          <a:xfrm>
            <a:off x="1580537" y="2820133"/>
            <a:ext cx="162557" cy="130693"/>
          </a:xfrm>
          <a:custGeom>
            <a:rect b="b" l="l" r="r" t="t"/>
            <a:pathLst>
              <a:path extrusionOk="0" h="4278" w="5321">
                <a:moveTo>
                  <a:pt x="760" y="1"/>
                </a:moveTo>
                <a:cubicBezTo>
                  <a:pt x="190" y="729"/>
                  <a:pt x="0" y="1711"/>
                  <a:pt x="380" y="2629"/>
                </a:cubicBezTo>
                <a:cubicBezTo>
                  <a:pt x="789" y="3663"/>
                  <a:pt x="1745" y="4277"/>
                  <a:pt x="2778" y="4277"/>
                </a:cubicBezTo>
                <a:cubicBezTo>
                  <a:pt x="3106" y="4277"/>
                  <a:pt x="3441" y="4215"/>
                  <a:pt x="3769" y="4086"/>
                </a:cubicBezTo>
                <a:cubicBezTo>
                  <a:pt x="4560" y="3769"/>
                  <a:pt x="5130" y="3104"/>
                  <a:pt x="5320" y="2312"/>
                </a:cubicBezTo>
                <a:lnTo>
                  <a:pt x="5320" y="2312"/>
                </a:lnTo>
                <a:cubicBezTo>
                  <a:pt x="5035" y="2629"/>
                  <a:pt x="4687" y="2914"/>
                  <a:pt x="4275" y="3072"/>
                </a:cubicBezTo>
                <a:cubicBezTo>
                  <a:pt x="3954" y="3203"/>
                  <a:pt x="3622" y="3264"/>
                  <a:pt x="3295" y="3264"/>
                </a:cubicBezTo>
                <a:cubicBezTo>
                  <a:pt x="2268" y="3264"/>
                  <a:pt x="1295" y="2656"/>
                  <a:pt x="887" y="1647"/>
                </a:cubicBezTo>
                <a:cubicBezTo>
                  <a:pt x="665" y="1109"/>
                  <a:pt x="633" y="539"/>
                  <a:pt x="760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9"/>
          <p:cNvSpPr/>
          <p:nvPr/>
        </p:nvSpPr>
        <p:spPr>
          <a:xfrm>
            <a:off x="1034853" y="1287654"/>
            <a:ext cx="1258752" cy="1446420"/>
          </a:xfrm>
          <a:custGeom>
            <a:rect b="b" l="l" r="r" t="t"/>
            <a:pathLst>
              <a:path extrusionOk="0" h="47346" w="41203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9"/>
          <p:cNvSpPr/>
          <p:nvPr/>
        </p:nvSpPr>
        <p:spPr>
          <a:xfrm>
            <a:off x="4765497" y="1287654"/>
            <a:ext cx="1258752" cy="1446420"/>
          </a:xfrm>
          <a:custGeom>
            <a:rect b="b" l="l" r="r" t="t"/>
            <a:pathLst>
              <a:path extrusionOk="0" h="47346" w="41203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9"/>
          <p:cNvSpPr/>
          <p:nvPr/>
        </p:nvSpPr>
        <p:spPr>
          <a:xfrm>
            <a:off x="6631796" y="3056193"/>
            <a:ext cx="1258721" cy="1447398"/>
          </a:xfrm>
          <a:custGeom>
            <a:rect b="b" l="l" r="r" t="t"/>
            <a:pathLst>
              <a:path extrusionOk="0" h="47378" w="41202">
                <a:moveTo>
                  <a:pt x="20585" y="1"/>
                </a:moveTo>
                <a:lnTo>
                  <a:pt x="16848" y="6493"/>
                </a:lnTo>
                <a:cubicBezTo>
                  <a:pt x="7252" y="8266"/>
                  <a:pt x="0" y="16659"/>
                  <a:pt x="0" y="26761"/>
                </a:cubicBezTo>
                <a:cubicBezTo>
                  <a:pt x="0" y="38130"/>
                  <a:pt x="9216" y="47377"/>
                  <a:pt x="20585" y="47377"/>
                </a:cubicBezTo>
                <a:cubicBezTo>
                  <a:pt x="31954" y="47377"/>
                  <a:pt x="41202" y="38130"/>
                  <a:pt x="41202" y="26761"/>
                </a:cubicBezTo>
                <a:cubicBezTo>
                  <a:pt x="41202" y="16659"/>
                  <a:pt x="33918" y="8266"/>
                  <a:pt x="24354" y="6493"/>
                </a:cubicBezTo>
                <a:lnTo>
                  <a:pt x="20585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9"/>
          <p:cNvSpPr/>
          <p:nvPr/>
        </p:nvSpPr>
        <p:spPr>
          <a:xfrm>
            <a:off x="2901152" y="3056193"/>
            <a:ext cx="1259699" cy="1447398"/>
          </a:xfrm>
          <a:custGeom>
            <a:rect b="b" l="l" r="r" t="t"/>
            <a:pathLst>
              <a:path extrusionOk="0" h="47378" w="41234">
                <a:moveTo>
                  <a:pt x="20617" y="1"/>
                </a:moveTo>
                <a:lnTo>
                  <a:pt x="16848" y="6493"/>
                </a:lnTo>
                <a:cubicBezTo>
                  <a:pt x="7284" y="8266"/>
                  <a:pt x="0" y="16659"/>
                  <a:pt x="0" y="26761"/>
                </a:cubicBezTo>
                <a:cubicBezTo>
                  <a:pt x="0" y="38130"/>
                  <a:pt x="9248" y="47377"/>
                  <a:pt x="20617" y="47377"/>
                </a:cubicBezTo>
                <a:cubicBezTo>
                  <a:pt x="31986" y="47377"/>
                  <a:pt x="41233" y="38130"/>
                  <a:pt x="41233" y="26761"/>
                </a:cubicBezTo>
                <a:cubicBezTo>
                  <a:pt x="41233" y="16659"/>
                  <a:pt x="33950" y="8266"/>
                  <a:pt x="24354" y="6493"/>
                </a:cubicBezTo>
                <a:lnTo>
                  <a:pt x="20617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9"/>
          <p:cNvSpPr/>
          <p:nvPr/>
        </p:nvSpPr>
        <p:spPr>
          <a:xfrm>
            <a:off x="1621168" y="3056193"/>
            <a:ext cx="70632" cy="71640"/>
          </a:xfrm>
          <a:custGeom>
            <a:rect b="b" l="l" r="r" t="t"/>
            <a:pathLst>
              <a:path extrusionOk="0" h="2345" w="2312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9"/>
          <p:cNvSpPr/>
          <p:nvPr/>
        </p:nvSpPr>
        <p:spPr>
          <a:xfrm>
            <a:off x="1621168" y="3214870"/>
            <a:ext cx="70632" cy="70662"/>
          </a:xfrm>
          <a:custGeom>
            <a:rect b="b" l="l" r="r" t="t"/>
            <a:pathLst>
              <a:path extrusionOk="0" h="2313" w="2312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9"/>
          <p:cNvSpPr/>
          <p:nvPr/>
        </p:nvSpPr>
        <p:spPr>
          <a:xfrm>
            <a:off x="1621168" y="3372569"/>
            <a:ext cx="70632" cy="71640"/>
          </a:xfrm>
          <a:custGeom>
            <a:rect b="b" l="l" r="r" t="t"/>
            <a:pathLst>
              <a:path extrusionOk="0" h="2345" w="2312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9"/>
          <p:cNvSpPr/>
          <p:nvPr/>
        </p:nvSpPr>
        <p:spPr>
          <a:xfrm>
            <a:off x="1621168" y="3531246"/>
            <a:ext cx="70632" cy="70662"/>
          </a:xfrm>
          <a:custGeom>
            <a:rect b="b" l="l" r="r" t="t"/>
            <a:pathLst>
              <a:path extrusionOk="0" h="2313" w="2312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5" y="2312"/>
                  <a:pt x="2312" y="1805"/>
                  <a:pt x="2312" y="1172"/>
                </a:cubicBezTo>
                <a:cubicBezTo>
                  <a:pt x="2312" y="507"/>
                  <a:pt x="1805" y="0"/>
                  <a:pt x="117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9"/>
          <p:cNvSpPr/>
          <p:nvPr/>
        </p:nvSpPr>
        <p:spPr>
          <a:xfrm>
            <a:off x="1596973" y="1580781"/>
            <a:ext cx="123880" cy="122903"/>
          </a:xfrm>
          <a:custGeom>
            <a:rect b="b" l="l" r="r" t="t"/>
            <a:pathLst>
              <a:path extrusionOk="0" h="4023" w="4055">
                <a:moveTo>
                  <a:pt x="0" y="1"/>
                </a:moveTo>
                <a:lnTo>
                  <a:pt x="0" y="4023"/>
                </a:lnTo>
                <a:lnTo>
                  <a:pt x="4054" y="4023"/>
                </a:lnTo>
                <a:lnTo>
                  <a:pt x="4054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9"/>
          <p:cNvSpPr/>
          <p:nvPr/>
        </p:nvSpPr>
        <p:spPr>
          <a:xfrm>
            <a:off x="1341544" y="1624315"/>
            <a:ext cx="633760" cy="632782"/>
          </a:xfrm>
          <a:custGeom>
            <a:rect b="b" l="l" r="r" t="t"/>
            <a:pathLst>
              <a:path extrusionOk="0" h="20713" w="20745">
                <a:moveTo>
                  <a:pt x="10388" y="1363"/>
                </a:moveTo>
                <a:cubicBezTo>
                  <a:pt x="15329" y="1363"/>
                  <a:pt x="19382" y="5385"/>
                  <a:pt x="19382" y="10357"/>
                </a:cubicBezTo>
                <a:cubicBezTo>
                  <a:pt x="19382" y="15329"/>
                  <a:pt x="15329" y="19351"/>
                  <a:pt x="10388" y="19351"/>
                </a:cubicBezTo>
                <a:cubicBezTo>
                  <a:pt x="5416" y="19351"/>
                  <a:pt x="1363" y="15329"/>
                  <a:pt x="1363" y="10357"/>
                </a:cubicBezTo>
                <a:cubicBezTo>
                  <a:pt x="1363" y="5385"/>
                  <a:pt x="5416" y="1363"/>
                  <a:pt x="10388" y="1363"/>
                </a:cubicBezTo>
                <a:close/>
                <a:moveTo>
                  <a:pt x="10388" y="1"/>
                </a:moveTo>
                <a:cubicBezTo>
                  <a:pt x="4656" y="1"/>
                  <a:pt x="1" y="4625"/>
                  <a:pt x="1" y="10357"/>
                </a:cubicBezTo>
                <a:cubicBezTo>
                  <a:pt x="1" y="16089"/>
                  <a:pt x="4656" y="20712"/>
                  <a:pt x="10388" y="20712"/>
                </a:cubicBezTo>
                <a:cubicBezTo>
                  <a:pt x="16089" y="20712"/>
                  <a:pt x="20744" y="16089"/>
                  <a:pt x="20744" y="10357"/>
                </a:cubicBezTo>
                <a:cubicBezTo>
                  <a:pt x="20744" y="4625"/>
                  <a:pt x="16089" y="1"/>
                  <a:pt x="10388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9"/>
          <p:cNvSpPr/>
          <p:nvPr/>
        </p:nvSpPr>
        <p:spPr>
          <a:xfrm>
            <a:off x="1332837" y="1614661"/>
            <a:ext cx="651173" cy="651143"/>
          </a:xfrm>
          <a:custGeom>
            <a:rect b="b" l="l" r="r" t="t"/>
            <a:pathLst>
              <a:path extrusionOk="0" h="21314" w="21315">
                <a:moveTo>
                  <a:pt x="12890" y="1235"/>
                </a:moveTo>
                <a:cubicBezTo>
                  <a:pt x="18084" y="2470"/>
                  <a:pt x="21314" y="7696"/>
                  <a:pt x="20079" y="12921"/>
                </a:cubicBezTo>
                <a:cubicBezTo>
                  <a:pt x="18844" y="18115"/>
                  <a:pt x="13618" y="21313"/>
                  <a:pt x="8425" y="20078"/>
                </a:cubicBezTo>
                <a:cubicBezTo>
                  <a:pt x="3199" y="18843"/>
                  <a:pt x="1" y="13618"/>
                  <a:pt x="1236" y="8424"/>
                </a:cubicBezTo>
                <a:cubicBezTo>
                  <a:pt x="2471" y="3230"/>
                  <a:pt x="7696" y="0"/>
                  <a:pt x="12890" y="1235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1383153" y="1664946"/>
            <a:ext cx="551489" cy="551519"/>
          </a:xfrm>
          <a:custGeom>
            <a:rect b="b" l="l" r="r" t="t"/>
            <a:pathLst>
              <a:path extrusionOk="0" h="18053" w="18052">
                <a:moveTo>
                  <a:pt x="9026" y="1"/>
                </a:moveTo>
                <a:cubicBezTo>
                  <a:pt x="4023" y="1"/>
                  <a:pt x="1" y="4055"/>
                  <a:pt x="1" y="9027"/>
                </a:cubicBezTo>
                <a:cubicBezTo>
                  <a:pt x="1" y="13999"/>
                  <a:pt x="4023" y="18052"/>
                  <a:pt x="9026" y="18052"/>
                </a:cubicBezTo>
                <a:cubicBezTo>
                  <a:pt x="13998" y="18052"/>
                  <a:pt x="18052" y="13999"/>
                  <a:pt x="18052" y="9027"/>
                </a:cubicBezTo>
                <a:cubicBezTo>
                  <a:pt x="18052" y="4055"/>
                  <a:pt x="13998" y="1"/>
                  <a:pt x="90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1383153" y="1664946"/>
            <a:ext cx="551489" cy="551519"/>
          </a:xfrm>
          <a:custGeom>
            <a:rect b="b" l="l" r="r" t="t"/>
            <a:pathLst>
              <a:path extrusionOk="0" h="18053" w="18052">
                <a:moveTo>
                  <a:pt x="9026" y="888"/>
                </a:moveTo>
                <a:cubicBezTo>
                  <a:pt x="13492" y="888"/>
                  <a:pt x="17165" y="4530"/>
                  <a:pt x="17165" y="9027"/>
                </a:cubicBezTo>
                <a:cubicBezTo>
                  <a:pt x="17165" y="13524"/>
                  <a:pt x="13492" y="17165"/>
                  <a:pt x="9026" y="17165"/>
                </a:cubicBezTo>
                <a:cubicBezTo>
                  <a:pt x="4529" y="17165"/>
                  <a:pt x="856" y="13524"/>
                  <a:pt x="856" y="9027"/>
                </a:cubicBezTo>
                <a:cubicBezTo>
                  <a:pt x="856" y="4530"/>
                  <a:pt x="4529" y="888"/>
                  <a:pt x="9026" y="888"/>
                </a:cubicBezTo>
                <a:close/>
                <a:moveTo>
                  <a:pt x="9026" y="1"/>
                </a:moveTo>
                <a:cubicBezTo>
                  <a:pt x="4023" y="1"/>
                  <a:pt x="1" y="4055"/>
                  <a:pt x="1" y="9027"/>
                </a:cubicBezTo>
                <a:cubicBezTo>
                  <a:pt x="1" y="13999"/>
                  <a:pt x="4023" y="18052"/>
                  <a:pt x="9026" y="18052"/>
                </a:cubicBezTo>
                <a:cubicBezTo>
                  <a:pt x="13998" y="18052"/>
                  <a:pt x="18052" y="13999"/>
                  <a:pt x="18052" y="9027"/>
                </a:cubicBezTo>
                <a:cubicBezTo>
                  <a:pt x="18020" y="4055"/>
                  <a:pt x="13998" y="1"/>
                  <a:pt x="902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9"/>
          <p:cNvSpPr/>
          <p:nvPr/>
        </p:nvSpPr>
        <p:spPr>
          <a:xfrm>
            <a:off x="1655018" y="1699804"/>
            <a:ext cx="6813" cy="36782"/>
          </a:xfrm>
          <a:custGeom>
            <a:rect b="b" l="l" r="r" t="t"/>
            <a:pathLst>
              <a:path extrusionOk="0" h="1204" w="223">
                <a:moveTo>
                  <a:pt x="127" y="0"/>
                </a:moveTo>
                <a:cubicBezTo>
                  <a:pt x="64" y="0"/>
                  <a:pt x="1" y="32"/>
                  <a:pt x="1" y="95"/>
                </a:cubicBezTo>
                <a:lnTo>
                  <a:pt x="1" y="1108"/>
                </a:lnTo>
                <a:cubicBezTo>
                  <a:pt x="1" y="1172"/>
                  <a:pt x="64" y="1203"/>
                  <a:pt x="127" y="1203"/>
                </a:cubicBezTo>
                <a:cubicBezTo>
                  <a:pt x="159" y="1203"/>
                  <a:pt x="222" y="1172"/>
                  <a:pt x="222" y="1108"/>
                </a:cubicBezTo>
                <a:lnTo>
                  <a:pt x="222" y="95"/>
                </a:lnTo>
                <a:cubicBezTo>
                  <a:pt x="222" y="32"/>
                  <a:pt x="159" y="0"/>
                  <a:pt x="12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9"/>
          <p:cNvSpPr/>
          <p:nvPr/>
        </p:nvSpPr>
        <p:spPr>
          <a:xfrm>
            <a:off x="1655018" y="2144825"/>
            <a:ext cx="6813" cy="37760"/>
          </a:xfrm>
          <a:custGeom>
            <a:rect b="b" l="l" r="r" t="t"/>
            <a:pathLst>
              <a:path extrusionOk="0" h="1236" w="223">
                <a:moveTo>
                  <a:pt x="127" y="1"/>
                </a:moveTo>
                <a:cubicBezTo>
                  <a:pt x="64" y="1"/>
                  <a:pt x="1" y="32"/>
                  <a:pt x="1" y="96"/>
                </a:cubicBezTo>
                <a:lnTo>
                  <a:pt x="1" y="1109"/>
                </a:lnTo>
                <a:cubicBezTo>
                  <a:pt x="1" y="1172"/>
                  <a:pt x="64" y="1236"/>
                  <a:pt x="127" y="1236"/>
                </a:cubicBezTo>
                <a:cubicBezTo>
                  <a:pt x="159" y="1236"/>
                  <a:pt x="222" y="1172"/>
                  <a:pt x="222" y="1109"/>
                </a:cubicBezTo>
                <a:lnTo>
                  <a:pt x="222" y="96"/>
                </a:lnTo>
                <a:cubicBezTo>
                  <a:pt x="222" y="32"/>
                  <a:pt x="159" y="1"/>
                  <a:pt x="12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9"/>
          <p:cNvSpPr/>
          <p:nvPr/>
        </p:nvSpPr>
        <p:spPr>
          <a:xfrm>
            <a:off x="1862055" y="1937788"/>
            <a:ext cx="37760" cy="6813"/>
          </a:xfrm>
          <a:custGeom>
            <a:rect b="b" l="l" r="r" t="t"/>
            <a:pathLst>
              <a:path extrusionOk="0" h="223" w="1236">
                <a:moveTo>
                  <a:pt x="127" y="1"/>
                </a:moveTo>
                <a:cubicBezTo>
                  <a:pt x="64" y="1"/>
                  <a:pt x="1" y="32"/>
                  <a:pt x="1" y="96"/>
                </a:cubicBezTo>
                <a:cubicBezTo>
                  <a:pt x="1" y="159"/>
                  <a:pt x="64" y="222"/>
                  <a:pt x="127" y="222"/>
                </a:cubicBezTo>
                <a:lnTo>
                  <a:pt x="1141" y="222"/>
                </a:lnTo>
                <a:cubicBezTo>
                  <a:pt x="1173" y="222"/>
                  <a:pt x="1236" y="159"/>
                  <a:pt x="1236" y="96"/>
                </a:cubicBezTo>
                <a:cubicBezTo>
                  <a:pt x="1236" y="32"/>
                  <a:pt x="1173" y="1"/>
                  <a:pt x="114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9"/>
          <p:cNvSpPr/>
          <p:nvPr/>
        </p:nvSpPr>
        <p:spPr>
          <a:xfrm>
            <a:off x="1417003" y="1937788"/>
            <a:ext cx="37790" cy="6813"/>
          </a:xfrm>
          <a:custGeom>
            <a:rect b="b" l="l" r="r" t="t"/>
            <a:pathLst>
              <a:path extrusionOk="0" h="223" w="1237">
                <a:moveTo>
                  <a:pt x="128" y="1"/>
                </a:moveTo>
                <a:cubicBezTo>
                  <a:pt x="64" y="1"/>
                  <a:pt x="1" y="32"/>
                  <a:pt x="1" y="96"/>
                </a:cubicBezTo>
                <a:cubicBezTo>
                  <a:pt x="1" y="159"/>
                  <a:pt x="64" y="222"/>
                  <a:pt x="128" y="222"/>
                </a:cubicBezTo>
                <a:lnTo>
                  <a:pt x="1109" y="222"/>
                </a:lnTo>
                <a:cubicBezTo>
                  <a:pt x="1173" y="222"/>
                  <a:pt x="1236" y="159"/>
                  <a:pt x="1236" y="96"/>
                </a:cubicBezTo>
                <a:cubicBezTo>
                  <a:pt x="1236" y="32"/>
                  <a:pt x="1173" y="1"/>
                  <a:pt x="110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9"/>
          <p:cNvSpPr/>
          <p:nvPr/>
        </p:nvSpPr>
        <p:spPr>
          <a:xfrm>
            <a:off x="1803033" y="1771627"/>
            <a:ext cx="30031" cy="28320"/>
          </a:xfrm>
          <a:custGeom>
            <a:rect b="b" l="l" r="r" t="t"/>
            <a:pathLst>
              <a:path extrusionOk="0" h="927" w="983">
                <a:moveTo>
                  <a:pt x="856" y="0"/>
                </a:moveTo>
                <a:cubicBezTo>
                  <a:pt x="832" y="0"/>
                  <a:pt x="808" y="8"/>
                  <a:pt x="793" y="24"/>
                </a:cubicBezTo>
                <a:lnTo>
                  <a:pt x="64" y="721"/>
                </a:lnTo>
                <a:cubicBezTo>
                  <a:pt x="33" y="784"/>
                  <a:pt x="1" y="848"/>
                  <a:pt x="64" y="879"/>
                </a:cubicBezTo>
                <a:cubicBezTo>
                  <a:pt x="80" y="911"/>
                  <a:pt x="104" y="927"/>
                  <a:pt x="132" y="927"/>
                </a:cubicBezTo>
                <a:cubicBezTo>
                  <a:pt x="159" y="927"/>
                  <a:pt x="191" y="911"/>
                  <a:pt x="223" y="879"/>
                </a:cubicBezTo>
                <a:lnTo>
                  <a:pt x="919" y="183"/>
                </a:lnTo>
                <a:cubicBezTo>
                  <a:pt x="983" y="151"/>
                  <a:pt x="983" y="88"/>
                  <a:pt x="919" y="24"/>
                </a:cubicBezTo>
                <a:cubicBezTo>
                  <a:pt x="904" y="8"/>
                  <a:pt x="880" y="0"/>
                  <a:pt x="85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9"/>
          <p:cNvSpPr/>
          <p:nvPr/>
        </p:nvSpPr>
        <p:spPr>
          <a:xfrm>
            <a:off x="1483785" y="2081801"/>
            <a:ext cx="30000" cy="27984"/>
          </a:xfrm>
          <a:custGeom>
            <a:rect b="b" l="l" r="r" t="t"/>
            <a:pathLst>
              <a:path extrusionOk="0" h="916" w="982">
                <a:moveTo>
                  <a:pt x="838" y="0"/>
                </a:moveTo>
                <a:cubicBezTo>
                  <a:pt x="814" y="0"/>
                  <a:pt x="787" y="10"/>
                  <a:pt x="760" y="37"/>
                </a:cubicBezTo>
                <a:lnTo>
                  <a:pt x="63" y="734"/>
                </a:lnTo>
                <a:cubicBezTo>
                  <a:pt x="0" y="765"/>
                  <a:pt x="0" y="829"/>
                  <a:pt x="32" y="892"/>
                </a:cubicBezTo>
                <a:cubicBezTo>
                  <a:pt x="63" y="908"/>
                  <a:pt x="95" y="916"/>
                  <a:pt x="123" y="916"/>
                </a:cubicBezTo>
                <a:cubicBezTo>
                  <a:pt x="151" y="916"/>
                  <a:pt x="174" y="908"/>
                  <a:pt x="190" y="892"/>
                </a:cubicBezTo>
                <a:lnTo>
                  <a:pt x="919" y="195"/>
                </a:lnTo>
                <a:cubicBezTo>
                  <a:pt x="950" y="132"/>
                  <a:pt x="982" y="69"/>
                  <a:pt x="919" y="37"/>
                </a:cubicBezTo>
                <a:cubicBezTo>
                  <a:pt x="900" y="19"/>
                  <a:pt x="871" y="0"/>
                  <a:pt x="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9"/>
          <p:cNvSpPr/>
          <p:nvPr/>
        </p:nvSpPr>
        <p:spPr>
          <a:xfrm>
            <a:off x="1799183" y="2086047"/>
            <a:ext cx="29053" cy="28595"/>
          </a:xfrm>
          <a:custGeom>
            <a:rect b="b" l="l" r="r" t="t"/>
            <a:pathLst>
              <a:path extrusionOk="0" h="936" w="951">
                <a:moveTo>
                  <a:pt x="123" y="1"/>
                </a:moveTo>
                <a:cubicBezTo>
                  <a:pt x="95" y="1"/>
                  <a:pt x="64" y="9"/>
                  <a:pt x="32" y="25"/>
                </a:cubicBezTo>
                <a:cubicBezTo>
                  <a:pt x="0" y="88"/>
                  <a:pt x="0" y="151"/>
                  <a:pt x="32" y="183"/>
                </a:cubicBezTo>
                <a:lnTo>
                  <a:pt x="729" y="911"/>
                </a:lnTo>
                <a:cubicBezTo>
                  <a:pt x="760" y="927"/>
                  <a:pt x="792" y="935"/>
                  <a:pt x="820" y="935"/>
                </a:cubicBezTo>
                <a:cubicBezTo>
                  <a:pt x="847" y="935"/>
                  <a:pt x="871" y="927"/>
                  <a:pt x="887" y="911"/>
                </a:cubicBezTo>
                <a:cubicBezTo>
                  <a:pt x="919" y="880"/>
                  <a:pt x="950" y="816"/>
                  <a:pt x="887" y="753"/>
                </a:cubicBezTo>
                <a:lnTo>
                  <a:pt x="190" y="25"/>
                </a:lnTo>
                <a:cubicBezTo>
                  <a:pt x="174" y="9"/>
                  <a:pt x="151" y="1"/>
                  <a:pt x="12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9"/>
          <p:cNvSpPr/>
          <p:nvPr/>
        </p:nvSpPr>
        <p:spPr>
          <a:xfrm>
            <a:off x="1488612" y="1766800"/>
            <a:ext cx="29053" cy="28564"/>
          </a:xfrm>
          <a:custGeom>
            <a:rect b="b" l="l" r="r" t="t"/>
            <a:pathLst>
              <a:path extrusionOk="0" h="935" w="951">
                <a:moveTo>
                  <a:pt x="131" y="0"/>
                </a:moveTo>
                <a:cubicBezTo>
                  <a:pt x="103" y="0"/>
                  <a:pt x="80" y="8"/>
                  <a:pt x="64" y="24"/>
                </a:cubicBezTo>
                <a:cubicBezTo>
                  <a:pt x="0" y="56"/>
                  <a:pt x="0" y="151"/>
                  <a:pt x="64" y="182"/>
                </a:cubicBezTo>
                <a:lnTo>
                  <a:pt x="761" y="911"/>
                </a:lnTo>
                <a:cubicBezTo>
                  <a:pt x="776" y="926"/>
                  <a:pt x="800" y="934"/>
                  <a:pt x="828" y="934"/>
                </a:cubicBezTo>
                <a:cubicBezTo>
                  <a:pt x="856" y="934"/>
                  <a:pt x="887" y="926"/>
                  <a:pt x="919" y="911"/>
                </a:cubicBezTo>
                <a:cubicBezTo>
                  <a:pt x="951" y="847"/>
                  <a:pt x="951" y="784"/>
                  <a:pt x="919" y="752"/>
                </a:cubicBezTo>
                <a:lnTo>
                  <a:pt x="222" y="24"/>
                </a:lnTo>
                <a:cubicBezTo>
                  <a:pt x="191" y="8"/>
                  <a:pt x="159" y="0"/>
                  <a:pt x="13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9"/>
          <p:cNvSpPr/>
          <p:nvPr/>
        </p:nvSpPr>
        <p:spPr>
          <a:xfrm>
            <a:off x="1845619" y="1845497"/>
            <a:ext cx="35835" cy="18208"/>
          </a:xfrm>
          <a:custGeom>
            <a:rect b="b" l="l" r="r" t="t"/>
            <a:pathLst>
              <a:path extrusionOk="0" h="596" w="1173">
                <a:moveTo>
                  <a:pt x="1063" y="1"/>
                </a:moveTo>
                <a:cubicBezTo>
                  <a:pt x="1048" y="1"/>
                  <a:pt x="1031" y="5"/>
                  <a:pt x="1014" y="13"/>
                </a:cubicBezTo>
                <a:lnTo>
                  <a:pt x="95" y="393"/>
                </a:lnTo>
                <a:cubicBezTo>
                  <a:pt x="32" y="425"/>
                  <a:pt x="0" y="488"/>
                  <a:pt x="32" y="520"/>
                </a:cubicBezTo>
                <a:cubicBezTo>
                  <a:pt x="55" y="566"/>
                  <a:pt x="95" y="595"/>
                  <a:pt x="128" y="595"/>
                </a:cubicBezTo>
                <a:cubicBezTo>
                  <a:pt x="139" y="595"/>
                  <a:pt x="150" y="592"/>
                  <a:pt x="159" y="583"/>
                </a:cubicBezTo>
                <a:lnTo>
                  <a:pt x="1109" y="203"/>
                </a:lnTo>
                <a:cubicBezTo>
                  <a:pt x="1140" y="171"/>
                  <a:pt x="1172" y="108"/>
                  <a:pt x="1140" y="76"/>
                </a:cubicBezTo>
                <a:cubicBezTo>
                  <a:pt x="1140" y="30"/>
                  <a:pt x="1107" y="1"/>
                  <a:pt x="106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9"/>
          <p:cNvSpPr/>
          <p:nvPr/>
        </p:nvSpPr>
        <p:spPr>
          <a:xfrm>
            <a:off x="1435394" y="2017707"/>
            <a:ext cx="35835" cy="18788"/>
          </a:xfrm>
          <a:custGeom>
            <a:rect b="b" l="l" r="r" t="t"/>
            <a:pathLst>
              <a:path extrusionOk="0" h="615" w="1173">
                <a:moveTo>
                  <a:pt x="1045" y="1"/>
                </a:moveTo>
                <a:cubicBezTo>
                  <a:pt x="1033" y="1"/>
                  <a:pt x="1023" y="5"/>
                  <a:pt x="1014" y="13"/>
                </a:cubicBezTo>
                <a:lnTo>
                  <a:pt x="64" y="393"/>
                </a:lnTo>
                <a:cubicBezTo>
                  <a:pt x="32" y="425"/>
                  <a:pt x="1" y="488"/>
                  <a:pt x="32" y="551"/>
                </a:cubicBezTo>
                <a:cubicBezTo>
                  <a:pt x="32" y="583"/>
                  <a:pt x="96" y="615"/>
                  <a:pt x="159" y="615"/>
                </a:cubicBezTo>
                <a:lnTo>
                  <a:pt x="1077" y="203"/>
                </a:lnTo>
                <a:cubicBezTo>
                  <a:pt x="1141" y="203"/>
                  <a:pt x="1172" y="108"/>
                  <a:pt x="1141" y="76"/>
                </a:cubicBezTo>
                <a:cubicBezTo>
                  <a:pt x="1118" y="30"/>
                  <a:pt x="1077" y="1"/>
                  <a:pt x="10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9"/>
          <p:cNvSpPr/>
          <p:nvPr/>
        </p:nvSpPr>
        <p:spPr>
          <a:xfrm>
            <a:off x="1735334" y="2128390"/>
            <a:ext cx="19369" cy="35224"/>
          </a:xfrm>
          <a:custGeom>
            <a:rect b="b" l="l" r="r" t="t"/>
            <a:pathLst>
              <a:path extrusionOk="0" h="1153" w="634">
                <a:moveTo>
                  <a:pt x="63" y="0"/>
                </a:moveTo>
                <a:cubicBezTo>
                  <a:pt x="0" y="32"/>
                  <a:pt x="0" y="95"/>
                  <a:pt x="0" y="159"/>
                </a:cubicBezTo>
                <a:lnTo>
                  <a:pt x="412" y="1077"/>
                </a:lnTo>
                <a:cubicBezTo>
                  <a:pt x="412" y="1123"/>
                  <a:pt x="446" y="1153"/>
                  <a:pt x="489" y="1153"/>
                </a:cubicBezTo>
                <a:cubicBezTo>
                  <a:pt x="505" y="1153"/>
                  <a:pt x="522" y="1149"/>
                  <a:pt x="538" y="1140"/>
                </a:cubicBezTo>
                <a:cubicBezTo>
                  <a:pt x="602" y="1109"/>
                  <a:pt x="633" y="1045"/>
                  <a:pt x="602" y="1014"/>
                </a:cubicBezTo>
                <a:lnTo>
                  <a:pt x="222" y="64"/>
                </a:lnTo>
                <a:cubicBezTo>
                  <a:pt x="190" y="32"/>
                  <a:pt x="127" y="0"/>
                  <a:pt x="6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9"/>
          <p:cNvSpPr/>
          <p:nvPr/>
        </p:nvSpPr>
        <p:spPr>
          <a:xfrm>
            <a:off x="1562146" y="1717798"/>
            <a:ext cx="19369" cy="35224"/>
          </a:xfrm>
          <a:custGeom>
            <a:rect b="b" l="l" r="r" t="t"/>
            <a:pathLst>
              <a:path extrusionOk="0" h="1153" w="634">
                <a:moveTo>
                  <a:pt x="145" y="0"/>
                </a:moveTo>
                <a:cubicBezTo>
                  <a:pt x="129" y="0"/>
                  <a:pt x="112" y="4"/>
                  <a:pt x="95" y="13"/>
                </a:cubicBezTo>
                <a:cubicBezTo>
                  <a:pt x="32" y="44"/>
                  <a:pt x="0" y="108"/>
                  <a:pt x="32" y="171"/>
                </a:cubicBezTo>
                <a:lnTo>
                  <a:pt x="412" y="1089"/>
                </a:lnTo>
                <a:cubicBezTo>
                  <a:pt x="444" y="1153"/>
                  <a:pt x="507" y="1153"/>
                  <a:pt x="570" y="1153"/>
                </a:cubicBezTo>
                <a:cubicBezTo>
                  <a:pt x="634" y="1121"/>
                  <a:pt x="634" y="1058"/>
                  <a:pt x="634" y="994"/>
                </a:cubicBezTo>
                <a:lnTo>
                  <a:pt x="222" y="76"/>
                </a:lnTo>
                <a:cubicBezTo>
                  <a:pt x="222" y="30"/>
                  <a:pt x="188" y="0"/>
                  <a:pt x="14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9"/>
          <p:cNvSpPr/>
          <p:nvPr/>
        </p:nvSpPr>
        <p:spPr>
          <a:xfrm>
            <a:off x="1844642" y="2019662"/>
            <a:ext cx="35835" cy="19155"/>
          </a:xfrm>
          <a:custGeom>
            <a:rect b="b" l="l" r="r" t="t"/>
            <a:pathLst>
              <a:path extrusionOk="0" h="627" w="1173">
                <a:moveTo>
                  <a:pt x="140" y="0"/>
                </a:moveTo>
                <a:cubicBezTo>
                  <a:pt x="96" y="0"/>
                  <a:pt x="56" y="29"/>
                  <a:pt x="32" y="76"/>
                </a:cubicBezTo>
                <a:cubicBezTo>
                  <a:pt x="1" y="139"/>
                  <a:pt x="32" y="202"/>
                  <a:pt x="96" y="234"/>
                </a:cubicBezTo>
                <a:lnTo>
                  <a:pt x="1014" y="614"/>
                </a:lnTo>
                <a:cubicBezTo>
                  <a:pt x="1031" y="623"/>
                  <a:pt x="1048" y="627"/>
                  <a:pt x="1064" y="627"/>
                </a:cubicBezTo>
                <a:cubicBezTo>
                  <a:pt x="1107" y="627"/>
                  <a:pt x="1141" y="597"/>
                  <a:pt x="1141" y="551"/>
                </a:cubicBezTo>
                <a:cubicBezTo>
                  <a:pt x="1172" y="519"/>
                  <a:pt x="1141" y="456"/>
                  <a:pt x="1109" y="424"/>
                </a:cubicBezTo>
                <a:lnTo>
                  <a:pt x="191" y="12"/>
                </a:lnTo>
                <a:cubicBezTo>
                  <a:pt x="174" y="4"/>
                  <a:pt x="157" y="0"/>
                  <a:pt x="14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9"/>
          <p:cNvSpPr/>
          <p:nvPr/>
        </p:nvSpPr>
        <p:spPr>
          <a:xfrm>
            <a:off x="1436371" y="1842594"/>
            <a:ext cx="35835" cy="19185"/>
          </a:xfrm>
          <a:custGeom>
            <a:rect b="b" l="l" r="r" t="t"/>
            <a:pathLst>
              <a:path extrusionOk="0" h="628" w="1173">
                <a:moveTo>
                  <a:pt x="123" y="1"/>
                </a:moveTo>
                <a:cubicBezTo>
                  <a:pt x="83" y="1"/>
                  <a:pt x="32" y="30"/>
                  <a:pt x="32" y="76"/>
                </a:cubicBezTo>
                <a:cubicBezTo>
                  <a:pt x="0" y="140"/>
                  <a:pt x="32" y="203"/>
                  <a:pt x="64" y="203"/>
                </a:cubicBezTo>
                <a:lnTo>
                  <a:pt x="1014" y="615"/>
                </a:lnTo>
                <a:cubicBezTo>
                  <a:pt x="1022" y="623"/>
                  <a:pt x="1033" y="627"/>
                  <a:pt x="1045" y="627"/>
                </a:cubicBezTo>
                <a:cubicBezTo>
                  <a:pt x="1077" y="627"/>
                  <a:pt x="1117" y="598"/>
                  <a:pt x="1140" y="551"/>
                </a:cubicBezTo>
                <a:cubicBezTo>
                  <a:pt x="1172" y="520"/>
                  <a:pt x="1140" y="425"/>
                  <a:pt x="1077" y="425"/>
                </a:cubicBezTo>
                <a:lnTo>
                  <a:pt x="159" y="13"/>
                </a:lnTo>
                <a:cubicBezTo>
                  <a:pt x="150" y="5"/>
                  <a:pt x="137" y="1"/>
                  <a:pt x="12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9"/>
          <p:cNvSpPr/>
          <p:nvPr/>
        </p:nvSpPr>
        <p:spPr>
          <a:xfrm>
            <a:off x="1559244" y="2127412"/>
            <a:ext cx="20346" cy="35255"/>
          </a:xfrm>
          <a:custGeom>
            <a:rect b="b" l="l" r="r" t="t"/>
            <a:pathLst>
              <a:path extrusionOk="0" h="1154" w="666">
                <a:moveTo>
                  <a:pt x="602" y="1"/>
                </a:moveTo>
                <a:cubicBezTo>
                  <a:pt x="539" y="1"/>
                  <a:pt x="475" y="1"/>
                  <a:pt x="444" y="64"/>
                </a:cubicBezTo>
                <a:lnTo>
                  <a:pt x="32" y="982"/>
                </a:lnTo>
                <a:cubicBezTo>
                  <a:pt x="0" y="1046"/>
                  <a:pt x="32" y="1109"/>
                  <a:pt x="95" y="1141"/>
                </a:cubicBezTo>
                <a:cubicBezTo>
                  <a:pt x="112" y="1149"/>
                  <a:pt x="129" y="1153"/>
                  <a:pt x="146" y="1153"/>
                </a:cubicBezTo>
                <a:cubicBezTo>
                  <a:pt x="190" y="1153"/>
                  <a:pt x="230" y="1124"/>
                  <a:pt x="254" y="1077"/>
                </a:cubicBezTo>
                <a:lnTo>
                  <a:pt x="634" y="159"/>
                </a:lnTo>
                <a:cubicBezTo>
                  <a:pt x="665" y="96"/>
                  <a:pt x="634" y="32"/>
                  <a:pt x="60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9"/>
          <p:cNvSpPr/>
          <p:nvPr/>
        </p:nvSpPr>
        <p:spPr>
          <a:xfrm>
            <a:off x="1737258" y="1718745"/>
            <a:ext cx="19369" cy="35621"/>
          </a:xfrm>
          <a:custGeom>
            <a:rect b="b" l="l" r="r" t="t"/>
            <a:pathLst>
              <a:path extrusionOk="0" h="1166" w="634">
                <a:moveTo>
                  <a:pt x="520" y="1"/>
                </a:moveTo>
                <a:cubicBezTo>
                  <a:pt x="475" y="1"/>
                  <a:pt x="435" y="30"/>
                  <a:pt x="412" y="77"/>
                </a:cubicBezTo>
                <a:lnTo>
                  <a:pt x="0" y="995"/>
                </a:lnTo>
                <a:cubicBezTo>
                  <a:pt x="0" y="1058"/>
                  <a:pt x="0" y="1122"/>
                  <a:pt x="64" y="1153"/>
                </a:cubicBezTo>
                <a:cubicBezTo>
                  <a:pt x="81" y="1162"/>
                  <a:pt x="98" y="1166"/>
                  <a:pt x="114" y="1166"/>
                </a:cubicBezTo>
                <a:cubicBezTo>
                  <a:pt x="159" y="1166"/>
                  <a:pt x="199" y="1137"/>
                  <a:pt x="222" y="1090"/>
                </a:cubicBezTo>
                <a:lnTo>
                  <a:pt x="634" y="172"/>
                </a:lnTo>
                <a:cubicBezTo>
                  <a:pt x="634" y="108"/>
                  <a:pt x="634" y="45"/>
                  <a:pt x="570" y="13"/>
                </a:cubicBezTo>
                <a:cubicBezTo>
                  <a:pt x="554" y="5"/>
                  <a:pt x="537" y="1"/>
                  <a:pt x="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9"/>
          <p:cNvSpPr/>
          <p:nvPr/>
        </p:nvSpPr>
        <p:spPr>
          <a:xfrm>
            <a:off x="1631800" y="1802329"/>
            <a:ext cx="53249" cy="234166"/>
          </a:xfrm>
          <a:custGeom>
            <a:rect b="b" l="l" r="r" t="t"/>
            <a:pathLst>
              <a:path extrusionOk="0" h="7665" w="1743">
                <a:moveTo>
                  <a:pt x="887" y="1"/>
                </a:moveTo>
                <a:lnTo>
                  <a:pt x="1" y="7665"/>
                </a:lnTo>
                <a:lnTo>
                  <a:pt x="1742" y="7665"/>
                </a:lnTo>
                <a:lnTo>
                  <a:pt x="887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9"/>
          <p:cNvSpPr/>
          <p:nvPr/>
        </p:nvSpPr>
        <p:spPr>
          <a:xfrm>
            <a:off x="1634702" y="1917472"/>
            <a:ext cx="47444" cy="46467"/>
          </a:xfrm>
          <a:custGeom>
            <a:rect b="b" l="l" r="r" t="t"/>
            <a:pathLst>
              <a:path extrusionOk="0" h="1521" w="1553">
                <a:moveTo>
                  <a:pt x="792" y="1"/>
                </a:moveTo>
                <a:cubicBezTo>
                  <a:pt x="349" y="1"/>
                  <a:pt x="1" y="349"/>
                  <a:pt x="1" y="761"/>
                </a:cubicBezTo>
                <a:cubicBezTo>
                  <a:pt x="1" y="1172"/>
                  <a:pt x="349" y="1521"/>
                  <a:pt x="792" y="1521"/>
                </a:cubicBezTo>
                <a:cubicBezTo>
                  <a:pt x="1204" y="1521"/>
                  <a:pt x="1552" y="1172"/>
                  <a:pt x="1552" y="761"/>
                </a:cubicBezTo>
                <a:cubicBezTo>
                  <a:pt x="1552" y="349"/>
                  <a:pt x="1204" y="1"/>
                  <a:pt x="792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9"/>
          <p:cNvSpPr/>
          <p:nvPr/>
        </p:nvSpPr>
        <p:spPr>
          <a:xfrm>
            <a:off x="1645333" y="1928104"/>
            <a:ext cx="26151" cy="25204"/>
          </a:xfrm>
          <a:custGeom>
            <a:rect b="b" l="l" r="r" t="t"/>
            <a:pathLst>
              <a:path extrusionOk="0" h="825" w="856">
                <a:moveTo>
                  <a:pt x="444" y="1"/>
                </a:moveTo>
                <a:cubicBezTo>
                  <a:pt x="191" y="1"/>
                  <a:pt x="1" y="191"/>
                  <a:pt x="1" y="413"/>
                </a:cubicBezTo>
                <a:cubicBezTo>
                  <a:pt x="1" y="634"/>
                  <a:pt x="191" y="824"/>
                  <a:pt x="444" y="824"/>
                </a:cubicBezTo>
                <a:cubicBezTo>
                  <a:pt x="666" y="824"/>
                  <a:pt x="856" y="634"/>
                  <a:pt x="856" y="413"/>
                </a:cubicBezTo>
                <a:cubicBezTo>
                  <a:pt x="856" y="191"/>
                  <a:pt x="666" y="1"/>
                  <a:pt x="44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9"/>
          <p:cNvSpPr/>
          <p:nvPr/>
        </p:nvSpPr>
        <p:spPr>
          <a:xfrm>
            <a:off x="1565048" y="1552736"/>
            <a:ext cx="185775" cy="35835"/>
          </a:xfrm>
          <a:custGeom>
            <a:rect b="b" l="l" r="r" t="t"/>
            <a:pathLst>
              <a:path extrusionOk="0" h="1173" w="6081">
                <a:moveTo>
                  <a:pt x="0" y="0"/>
                </a:moveTo>
                <a:lnTo>
                  <a:pt x="0" y="1172"/>
                </a:lnTo>
                <a:lnTo>
                  <a:pt x="6081" y="1172"/>
                </a:lnTo>
                <a:lnTo>
                  <a:pt x="608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9"/>
          <p:cNvSpPr/>
          <p:nvPr/>
        </p:nvSpPr>
        <p:spPr>
          <a:xfrm>
            <a:off x="1596973" y="1588540"/>
            <a:ext cx="123880" cy="14542"/>
          </a:xfrm>
          <a:custGeom>
            <a:rect b="b" l="l" r="r" t="t"/>
            <a:pathLst>
              <a:path extrusionOk="0" h="476" w="4055">
                <a:moveTo>
                  <a:pt x="0" y="0"/>
                </a:moveTo>
                <a:lnTo>
                  <a:pt x="0" y="475"/>
                </a:lnTo>
                <a:lnTo>
                  <a:pt x="4054" y="475"/>
                </a:lnTo>
                <a:lnTo>
                  <a:pt x="4054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9"/>
          <p:cNvSpPr/>
          <p:nvPr/>
        </p:nvSpPr>
        <p:spPr>
          <a:xfrm>
            <a:off x="3416806" y="2782373"/>
            <a:ext cx="228361" cy="207801"/>
          </a:xfrm>
          <a:custGeom>
            <a:rect b="b" l="l" r="r" t="t"/>
            <a:pathLst>
              <a:path extrusionOk="0" h="6802" w="7475">
                <a:moveTo>
                  <a:pt x="3728" y="1"/>
                </a:moveTo>
                <a:cubicBezTo>
                  <a:pt x="2186" y="1"/>
                  <a:pt x="796" y="1057"/>
                  <a:pt x="444" y="2598"/>
                </a:cubicBezTo>
                <a:cubicBezTo>
                  <a:pt x="1" y="4435"/>
                  <a:pt x="1141" y="6272"/>
                  <a:pt x="2946" y="6715"/>
                </a:cubicBezTo>
                <a:cubicBezTo>
                  <a:pt x="3204" y="6773"/>
                  <a:pt x="3463" y="6801"/>
                  <a:pt x="3717" y="6801"/>
                </a:cubicBezTo>
                <a:cubicBezTo>
                  <a:pt x="5271" y="6801"/>
                  <a:pt x="6678" y="5760"/>
                  <a:pt x="7031" y="4182"/>
                </a:cubicBezTo>
                <a:cubicBezTo>
                  <a:pt x="7475" y="2345"/>
                  <a:pt x="6335" y="508"/>
                  <a:pt x="4530" y="97"/>
                </a:cubicBezTo>
                <a:cubicBezTo>
                  <a:pt x="4261" y="32"/>
                  <a:pt x="3993" y="1"/>
                  <a:pt x="3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9"/>
          <p:cNvSpPr/>
          <p:nvPr/>
        </p:nvSpPr>
        <p:spPr>
          <a:xfrm>
            <a:off x="3440054" y="2803300"/>
            <a:ext cx="181895" cy="165276"/>
          </a:xfrm>
          <a:custGeom>
            <a:rect b="b" l="l" r="r" t="t"/>
            <a:pathLst>
              <a:path extrusionOk="0" h="5410" w="5954">
                <a:moveTo>
                  <a:pt x="2940" y="1"/>
                </a:moveTo>
                <a:cubicBezTo>
                  <a:pt x="1718" y="1"/>
                  <a:pt x="614" y="829"/>
                  <a:pt x="317" y="2072"/>
                </a:cubicBezTo>
                <a:cubicBezTo>
                  <a:pt x="0" y="3528"/>
                  <a:pt x="887" y="4985"/>
                  <a:pt x="2344" y="5334"/>
                </a:cubicBezTo>
                <a:cubicBezTo>
                  <a:pt x="2557" y="5385"/>
                  <a:pt x="2771" y="5409"/>
                  <a:pt x="2982" y="5409"/>
                </a:cubicBezTo>
                <a:cubicBezTo>
                  <a:pt x="4204" y="5409"/>
                  <a:pt x="5308" y="4581"/>
                  <a:pt x="5605" y="3338"/>
                </a:cubicBezTo>
                <a:cubicBezTo>
                  <a:pt x="5954" y="1882"/>
                  <a:pt x="5035" y="425"/>
                  <a:pt x="3579" y="77"/>
                </a:cubicBezTo>
                <a:cubicBezTo>
                  <a:pt x="3365" y="25"/>
                  <a:pt x="3151" y="1"/>
                  <a:pt x="294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9"/>
          <p:cNvSpPr/>
          <p:nvPr/>
        </p:nvSpPr>
        <p:spPr>
          <a:xfrm>
            <a:off x="3442957" y="2833667"/>
            <a:ext cx="168361" cy="135367"/>
          </a:xfrm>
          <a:custGeom>
            <a:rect b="b" l="l" r="r" t="t"/>
            <a:pathLst>
              <a:path extrusionOk="0" h="4431" w="5511">
                <a:moveTo>
                  <a:pt x="792" y="1"/>
                </a:moveTo>
                <a:lnTo>
                  <a:pt x="792" y="1"/>
                </a:lnTo>
                <a:cubicBezTo>
                  <a:pt x="190" y="729"/>
                  <a:pt x="0" y="1774"/>
                  <a:pt x="380" y="2724"/>
                </a:cubicBezTo>
                <a:cubicBezTo>
                  <a:pt x="792" y="3791"/>
                  <a:pt x="1817" y="4431"/>
                  <a:pt x="2899" y="4431"/>
                </a:cubicBezTo>
                <a:cubicBezTo>
                  <a:pt x="3231" y="4431"/>
                  <a:pt x="3568" y="4371"/>
                  <a:pt x="3895" y="4245"/>
                </a:cubicBezTo>
                <a:cubicBezTo>
                  <a:pt x="4719" y="3896"/>
                  <a:pt x="5289" y="3200"/>
                  <a:pt x="5510" y="2376"/>
                </a:cubicBezTo>
                <a:lnTo>
                  <a:pt x="5510" y="2376"/>
                </a:lnTo>
                <a:cubicBezTo>
                  <a:pt x="5225" y="2724"/>
                  <a:pt x="4845" y="3010"/>
                  <a:pt x="4402" y="3168"/>
                </a:cubicBezTo>
                <a:cubicBezTo>
                  <a:pt x="4071" y="3306"/>
                  <a:pt x="3727" y="3372"/>
                  <a:pt x="3388" y="3372"/>
                </a:cubicBezTo>
                <a:cubicBezTo>
                  <a:pt x="2331" y="3372"/>
                  <a:pt x="1318" y="2734"/>
                  <a:pt x="887" y="1679"/>
                </a:cubicBezTo>
                <a:cubicBezTo>
                  <a:pt x="665" y="1109"/>
                  <a:pt x="633" y="539"/>
                  <a:pt x="792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9"/>
          <p:cNvSpPr/>
          <p:nvPr/>
        </p:nvSpPr>
        <p:spPr>
          <a:xfrm>
            <a:off x="3501949" y="2144825"/>
            <a:ext cx="70662" cy="71640"/>
          </a:xfrm>
          <a:custGeom>
            <a:rect b="b" l="l" r="r" t="t"/>
            <a:pathLst>
              <a:path extrusionOk="0" h="2345" w="2313">
                <a:moveTo>
                  <a:pt x="1173" y="1"/>
                </a:moveTo>
                <a:cubicBezTo>
                  <a:pt x="508" y="1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1"/>
                  <a:pt x="117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9"/>
          <p:cNvSpPr/>
          <p:nvPr/>
        </p:nvSpPr>
        <p:spPr>
          <a:xfrm>
            <a:off x="3501949" y="2303502"/>
            <a:ext cx="70662" cy="70662"/>
          </a:xfrm>
          <a:custGeom>
            <a:rect b="b" l="l" r="r" t="t"/>
            <a:pathLst>
              <a:path extrusionOk="0" h="2313" w="2313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6"/>
                  <a:pt x="508" y="2312"/>
                  <a:pt x="1173" y="2312"/>
                </a:cubicBezTo>
                <a:cubicBezTo>
                  <a:pt x="1806" y="2312"/>
                  <a:pt x="2313" y="1806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9"/>
          <p:cNvSpPr/>
          <p:nvPr/>
        </p:nvSpPr>
        <p:spPr>
          <a:xfrm>
            <a:off x="3501949" y="2461201"/>
            <a:ext cx="70662" cy="71609"/>
          </a:xfrm>
          <a:custGeom>
            <a:rect b="b" l="l" r="r" t="t"/>
            <a:pathLst>
              <a:path extrusionOk="0" h="2344" w="2313">
                <a:moveTo>
                  <a:pt x="1173" y="0"/>
                </a:moveTo>
                <a:cubicBezTo>
                  <a:pt x="508" y="0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9"/>
          <p:cNvSpPr/>
          <p:nvPr/>
        </p:nvSpPr>
        <p:spPr>
          <a:xfrm>
            <a:off x="3501949" y="2619878"/>
            <a:ext cx="70662" cy="70632"/>
          </a:xfrm>
          <a:custGeom>
            <a:rect b="b" l="l" r="r" t="t"/>
            <a:pathLst>
              <a:path extrusionOk="0" h="2312" w="2313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5"/>
                  <a:pt x="508" y="2312"/>
                  <a:pt x="1173" y="2312"/>
                </a:cubicBezTo>
                <a:cubicBezTo>
                  <a:pt x="1806" y="2312"/>
                  <a:pt x="2313" y="1805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9"/>
          <p:cNvSpPr/>
          <p:nvPr/>
        </p:nvSpPr>
        <p:spPr>
          <a:xfrm>
            <a:off x="5286985" y="2762088"/>
            <a:ext cx="215775" cy="215775"/>
          </a:xfrm>
          <a:custGeom>
            <a:rect b="b" l="l" r="r" t="t"/>
            <a:pathLst>
              <a:path extrusionOk="0" h="7063" w="7063">
                <a:moveTo>
                  <a:pt x="3547" y="0"/>
                </a:moveTo>
                <a:cubicBezTo>
                  <a:pt x="1584" y="0"/>
                  <a:pt x="0" y="1584"/>
                  <a:pt x="0" y="3516"/>
                </a:cubicBezTo>
                <a:cubicBezTo>
                  <a:pt x="0" y="5479"/>
                  <a:pt x="1584" y="7063"/>
                  <a:pt x="3547" y="7063"/>
                </a:cubicBezTo>
                <a:cubicBezTo>
                  <a:pt x="5479" y="7063"/>
                  <a:pt x="7062" y="5479"/>
                  <a:pt x="7062" y="3516"/>
                </a:cubicBezTo>
                <a:cubicBezTo>
                  <a:pt x="7062" y="1584"/>
                  <a:pt x="5479" y="0"/>
                  <a:pt x="3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9"/>
          <p:cNvSpPr/>
          <p:nvPr/>
        </p:nvSpPr>
        <p:spPr>
          <a:xfrm>
            <a:off x="5309225" y="2783382"/>
            <a:ext cx="171294" cy="172241"/>
          </a:xfrm>
          <a:custGeom>
            <a:rect b="b" l="l" r="r" t="t"/>
            <a:pathLst>
              <a:path extrusionOk="0" h="5638" w="5607">
                <a:moveTo>
                  <a:pt x="2819" y="0"/>
                </a:moveTo>
                <a:cubicBezTo>
                  <a:pt x="1236" y="0"/>
                  <a:pt x="1" y="1267"/>
                  <a:pt x="1" y="2819"/>
                </a:cubicBezTo>
                <a:cubicBezTo>
                  <a:pt x="1" y="4370"/>
                  <a:pt x="1236" y="5637"/>
                  <a:pt x="2819" y="5637"/>
                </a:cubicBezTo>
                <a:cubicBezTo>
                  <a:pt x="4371" y="5637"/>
                  <a:pt x="5606" y="4370"/>
                  <a:pt x="5606" y="2819"/>
                </a:cubicBezTo>
                <a:cubicBezTo>
                  <a:pt x="5606" y="1267"/>
                  <a:pt x="4371" y="0"/>
                  <a:pt x="2819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9"/>
          <p:cNvSpPr/>
          <p:nvPr/>
        </p:nvSpPr>
        <p:spPr>
          <a:xfrm>
            <a:off x="5303421" y="2815306"/>
            <a:ext cx="175143" cy="140561"/>
          </a:xfrm>
          <a:custGeom>
            <a:rect b="b" l="l" r="r" t="t"/>
            <a:pathLst>
              <a:path extrusionOk="0" h="4601" w="5733">
                <a:moveTo>
                  <a:pt x="824" y="0"/>
                </a:moveTo>
                <a:lnTo>
                  <a:pt x="824" y="0"/>
                </a:lnTo>
                <a:cubicBezTo>
                  <a:pt x="191" y="760"/>
                  <a:pt x="1" y="1837"/>
                  <a:pt x="381" y="2819"/>
                </a:cubicBezTo>
                <a:cubicBezTo>
                  <a:pt x="816" y="3932"/>
                  <a:pt x="1880" y="4601"/>
                  <a:pt x="3007" y="4601"/>
                </a:cubicBezTo>
                <a:cubicBezTo>
                  <a:pt x="3356" y="4601"/>
                  <a:pt x="3710" y="4537"/>
                  <a:pt x="4054" y="4402"/>
                </a:cubicBezTo>
                <a:cubicBezTo>
                  <a:pt x="4909" y="4054"/>
                  <a:pt x="5511" y="3325"/>
                  <a:pt x="5733" y="2470"/>
                </a:cubicBezTo>
                <a:lnTo>
                  <a:pt x="5733" y="2470"/>
                </a:lnTo>
                <a:cubicBezTo>
                  <a:pt x="5416" y="2819"/>
                  <a:pt x="5036" y="3135"/>
                  <a:pt x="4593" y="3294"/>
                </a:cubicBezTo>
                <a:cubicBezTo>
                  <a:pt x="4251" y="3438"/>
                  <a:pt x="3896" y="3506"/>
                  <a:pt x="3547" y="3506"/>
                </a:cubicBezTo>
                <a:cubicBezTo>
                  <a:pt x="2439" y="3506"/>
                  <a:pt x="1384" y="2825"/>
                  <a:pt x="951" y="1742"/>
                </a:cubicBezTo>
                <a:cubicBezTo>
                  <a:pt x="697" y="1172"/>
                  <a:pt x="666" y="570"/>
                  <a:pt x="824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9"/>
          <p:cNvSpPr/>
          <p:nvPr/>
        </p:nvSpPr>
        <p:spPr>
          <a:xfrm>
            <a:off x="5356639" y="3056193"/>
            <a:ext cx="71609" cy="71640"/>
          </a:xfrm>
          <a:custGeom>
            <a:rect b="b" l="l" r="r" t="t"/>
            <a:pathLst>
              <a:path extrusionOk="0" h="2345" w="2344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3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9"/>
          <p:cNvSpPr/>
          <p:nvPr/>
        </p:nvSpPr>
        <p:spPr>
          <a:xfrm>
            <a:off x="5356639" y="3214870"/>
            <a:ext cx="71609" cy="70662"/>
          </a:xfrm>
          <a:custGeom>
            <a:rect b="b" l="l" r="r" t="t"/>
            <a:pathLst>
              <a:path extrusionOk="0" h="2313" w="2344">
                <a:moveTo>
                  <a:pt x="1172" y="1"/>
                </a:moveTo>
                <a:cubicBezTo>
                  <a:pt x="539" y="1"/>
                  <a:pt x="0" y="507"/>
                  <a:pt x="0" y="1172"/>
                </a:cubicBezTo>
                <a:cubicBezTo>
                  <a:pt x="0" y="1806"/>
                  <a:pt x="539" y="2312"/>
                  <a:pt x="1172" y="2312"/>
                </a:cubicBezTo>
                <a:cubicBezTo>
                  <a:pt x="1806" y="2312"/>
                  <a:pt x="2344" y="1806"/>
                  <a:pt x="2344" y="1172"/>
                </a:cubicBezTo>
                <a:cubicBezTo>
                  <a:pt x="2344" y="507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9"/>
          <p:cNvSpPr/>
          <p:nvPr/>
        </p:nvSpPr>
        <p:spPr>
          <a:xfrm>
            <a:off x="5356639" y="3372569"/>
            <a:ext cx="71609" cy="71640"/>
          </a:xfrm>
          <a:custGeom>
            <a:rect b="b" l="l" r="r" t="t"/>
            <a:pathLst>
              <a:path extrusionOk="0" h="2345" w="2344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9"/>
          <p:cNvSpPr/>
          <p:nvPr/>
        </p:nvSpPr>
        <p:spPr>
          <a:xfrm>
            <a:off x="5356639" y="3531246"/>
            <a:ext cx="71609" cy="70662"/>
          </a:xfrm>
          <a:custGeom>
            <a:rect b="b" l="l" r="r" t="t"/>
            <a:pathLst>
              <a:path extrusionOk="0" h="2313" w="2344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05"/>
                  <a:pt x="539" y="2312"/>
                  <a:pt x="1172" y="2312"/>
                </a:cubicBezTo>
                <a:cubicBezTo>
                  <a:pt x="1806" y="2312"/>
                  <a:pt x="2344" y="1805"/>
                  <a:pt x="2344" y="1172"/>
                </a:cubicBezTo>
                <a:cubicBezTo>
                  <a:pt x="2344" y="507"/>
                  <a:pt x="1806" y="0"/>
                  <a:pt x="1172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9"/>
          <p:cNvSpPr/>
          <p:nvPr/>
        </p:nvSpPr>
        <p:spPr>
          <a:xfrm>
            <a:off x="7148427" y="2762088"/>
            <a:ext cx="224481" cy="224481"/>
          </a:xfrm>
          <a:custGeom>
            <a:rect b="b" l="l" r="r" t="t"/>
            <a:pathLst>
              <a:path extrusionOk="0" h="7348" w="7348">
                <a:moveTo>
                  <a:pt x="3674" y="0"/>
                </a:moveTo>
                <a:cubicBezTo>
                  <a:pt x="1647" y="0"/>
                  <a:pt x="1" y="1647"/>
                  <a:pt x="1" y="3674"/>
                </a:cubicBezTo>
                <a:cubicBezTo>
                  <a:pt x="1" y="5701"/>
                  <a:pt x="1647" y="7348"/>
                  <a:pt x="3674" y="7348"/>
                </a:cubicBezTo>
                <a:cubicBezTo>
                  <a:pt x="5701" y="7348"/>
                  <a:pt x="7348" y="5701"/>
                  <a:pt x="7348" y="3674"/>
                </a:cubicBezTo>
                <a:cubicBezTo>
                  <a:pt x="7348" y="1647"/>
                  <a:pt x="5701" y="0"/>
                  <a:pt x="3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9"/>
          <p:cNvSpPr/>
          <p:nvPr/>
        </p:nvSpPr>
        <p:spPr>
          <a:xfrm>
            <a:off x="7171645" y="2784329"/>
            <a:ext cx="179023" cy="179023"/>
          </a:xfrm>
          <a:custGeom>
            <a:rect b="b" l="l" r="r" t="t"/>
            <a:pathLst>
              <a:path extrusionOk="0" h="5860" w="5860">
                <a:moveTo>
                  <a:pt x="2914" y="1"/>
                </a:moveTo>
                <a:cubicBezTo>
                  <a:pt x="1299" y="1"/>
                  <a:pt x="1" y="1331"/>
                  <a:pt x="1" y="2946"/>
                </a:cubicBezTo>
                <a:cubicBezTo>
                  <a:pt x="1" y="4561"/>
                  <a:pt x="1299" y="5860"/>
                  <a:pt x="2914" y="5860"/>
                </a:cubicBezTo>
                <a:cubicBezTo>
                  <a:pt x="4529" y="5860"/>
                  <a:pt x="5859" y="4561"/>
                  <a:pt x="5859" y="2946"/>
                </a:cubicBezTo>
                <a:cubicBezTo>
                  <a:pt x="5859" y="1331"/>
                  <a:pt x="4529" y="1"/>
                  <a:pt x="291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9"/>
          <p:cNvSpPr/>
          <p:nvPr/>
        </p:nvSpPr>
        <p:spPr>
          <a:xfrm>
            <a:off x="7165841" y="2817231"/>
            <a:ext cx="181925" cy="146762"/>
          </a:xfrm>
          <a:custGeom>
            <a:rect b="b" l="l" r="r" t="t"/>
            <a:pathLst>
              <a:path extrusionOk="0" h="4804" w="5955">
                <a:moveTo>
                  <a:pt x="856" y="1"/>
                </a:moveTo>
                <a:lnTo>
                  <a:pt x="856" y="1"/>
                </a:lnTo>
                <a:cubicBezTo>
                  <a:pt x="191" y="824"/>
                  <a:pt x="1" y="1932"/>
                  <a:pt x="412" y="2946"/>
                </a:cubicBezTo>
                <a:cubicBezTo>
                  <a:pt x="871" y="4105"/>
                  <a:pt x="1956" y="4803"/>
                  <a:pt x="3119" y="4803"/>
                </a:cubicBezTo>
                <a:cubicBezTo>
                  <a:pt x="3481" y="4803"/>
                  <a:pt x="3851" y="4736"/>
                  <a:pt x="4213" y="4593"/>
                </a:cubicBezTo>
                <a:cubicBezTo>
                  <a:pt x="5099" y="4213"/>
                  <a:pt x="5733" y="3453"/>
                  <a:pt x="5954" y="2597"/>
                </a:cubicBezTo>
                <a:lnTo>
                  <a:pt x="5954" y="2597"/>
                </a:lnTo>
                <a:cubicBezTo>
                  <a:pt x="5638" y="2946"/>
                  <a:pt x="5258" y="3262"/>
                  <a:pt x="4783" y="3453"/>
                </a:cubicBezTo>
                <a:cubicBezTo>
                  <a:pt x="4421" y="3595"/>
                  <a:pt x="4051" y="3663"/>
                  <a:pt x="3688" y="3663"/>
                </a:cubicBezTo>
                <a:cubicBezTo>
                  <a:pt x="2524" y="3663"/>
                  <a:pt x="1434" y="2965"/>
                  <a:pt x="951" y="1806"/>
                </a:cubicBezTo>
                <a:cubicBezTo>
                  <a:pt x="729" y="1236"/>
                  <a:pt x="697" y="602"/>
                  <a:pt x="856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9"/>
          <p:cNvSpPr/>
          <p:nvPr/>
        </p:nvSpPr>
        <p:spPr>
          <a:xfrm>
            <a:off x="7216156" y="2144825"/>
            <a:ext cx="70662" cy="71640"/>
          </a:xfrm>
          <a:custGeom>
            <a:rect b="b" l="l" r="r" t="t"/>
            <a:pathLst>
              <a:path extrusionOk="0" h="2345" w="2313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1"/>
                  <a:pt x="117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9"/>
          <p:cNvSpPr/>
          <p:nvPr/>
        </p:nvSpPr>
        <p:spPr>
          <a:xfrm>
            <a:off x="7216156" y="2303502"/>
            <a:ext cx="70662" cy="70662"/>
          </a:xfrm>
          <a:custGeom>
            <a:rect b="b" l="l" r="r" t="t"/>
            <a:pathLst>
              <a:path extrusionOk="0" h="2313" w="2313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6" y="2312"/>
                  <a:pt x="2312" y="1806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9"/>
          <p:cNvSpPr/>
          <p:nvPr/>
        </p:nvSpPr>
        <p:spPr>
          <a:xfrm>
            <a:off x="7216156" y="2461201"/>
            <a:ext cx="70662" cy="71609"/>
          </a:xfrm>
          <a:custGeom>
            <a:rect b="b" l="l" r="r" t="t"/>
            <a:pathLst>
              <a:path extrusionOk="0" h="2344" w="2313">
                <a:moveTo>
                  <a:pt x="1172" y="0"/>
                </a:moveTo>
                <a:cubicBezTo>
                  <a:pt x="507" y="0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9"/>
          <p:cNvSpPr/>
          <p:nvPr/>
        </p:nvSpPr>
        <p:spPr>
          <a:xfrm>
            <a:off x="7216156" y="2619878"/>
            <a:ext cx="70662" cy="70632"/>
          </a:xfrm>
          <a:custGeom>
            <a:rect b="b" l="l" r="r" t="t"/>
            <a:pathLst>
              <a:path extrusionOk="0" h="2312" w="2313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6" y="2312"/>
                  <a:pt x="2312" y="1805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9"/>
          <p:cNvSpPr/>
          <p:nvPr/>
        </p:nvSpPr>
        <p:spPr>
          <a:xfrm>
            <a:off x="6968488" y="3621215"/>
            <a:ext cx="585338" cy="518586"/>
          </a:xfrm>
          <a:custGeom>
            <a:rect b="b" l="l" r="r" t="t"/>
            <a:pathLst>
              <a:path extrusionOk="0" h="16975" w="19160">
                <a:moveTo>
                  <a:pt x="6872" y="0"/>
                </a:moveTo>
                <a:cubicBezTo>
                  <a:pt x="6271" y="0"/>
                  <a:pt x="5732" y="349"/>
                  <a:pt x="5511" y="887"/>
                </a:cubicBezTo>
                <a:cubicBezTo>
                  <a:pt x="5257" y="665"/>
                  <a:pt x="4940" y="539"/>
                  <a:pt x="4592" y="539"/>
                </a:cubicBezTo>
                <a:cubicBezTo>
                  <a:pt x="3864" y="539"/>
                  <a:pt x="3294" y="1046"/>
                  <a:pt x="3135" y="1711"/>
                </a:cubicBezTo>
                <a:cubicBezTo>
                  <a:pt x="3072" y="1711"/>
                  <a:pt x="2977" y="1679"/>
                  <a:pt x="2914" y="1679"/>
                </a:cubicBezTo>
                <a:cubicBezTo>
                  <a:pt x="2090" y="1679"/>
                  <a:pt x="1425" y="2344"/>
                  <a:pt x="1425" y="3167"/>
                </a:cubicBezTo>
                <a:cubicBezTo>
                  <a:pt x="1425" y="3231"/>
                  <a:pt x="1425" y="3262"/>
                  <a:pt x="1457" y="3326"/>
                </a:cubicBezTo>
                <a:cubicBezTo>
                  <a:pt x="602" y="3706"/>
                  <a:pt x="0" y="4561"/>
                  <a:pt x="0" y="5542"/>
                </a:cubicBezTo>
                <a:cubicBezTo>
                  <a:pt x="0" y="6144"/>
                  <a:pt x="222" y="6683"/>
                  <a:pt x="570" y="7126"/>
                </a:cubicBezTo>
                <a:cubicBezTo>
                  <a:pt x="570" y="7221"/>
                  <a:pt x="538" y="7316"/>
                  <a:pt x="538" y="7411"/>
                </a:cubicBezTo>
                <a:cubicBezTo>
                  <a:pt x="538" y="8741"/>
                  <a:pt x="1615" y="9818"/>
                  <a:pt x="2945" y="9818"/>
                </a:cubicBezTo>
                <a:cubicBezTo>
                  <a:pt x="3262" y="9818"/>
                  <a:pt x="3547" y="9754"/>
                  <a:pt x="3800" y="9659"/>
                </a:cubicBezTo>
                <a:cubicBezTo>
                  <a:pt x="3895" y="10768"/>
                  <a:pt x="4814" y="11655"/>
                  <a:pt x="5954" y="11655"/>
                </a:cubicBezTo>
                <a:lnTo>
                  <a:pt x="6049" y="11655"/>
                </a:lnTo>
                <a:cubicBezTo>
                  <a:pt x="6461" y="12225"/>
                  <a:pt x="7094" y="12573"/>
                  <a:pt x="7822" y="12573"/>
                </a:cubicBezTo>
                <a:cubicBezTo>
                  <a:pt x="8234" y="12573"/>
                  <a:pt x="8646" y="12478"/>
                  <a:pt x="8962" y="12256"/>
                </a:cubicBezTo>
                <a:cubicBezTo>
                  <a:pt x="9089" y="12573"/>
                  <a:pt x="9247" y="12890"/>
                  <a:pt x="9501" y="13111"/>
                </a:cubicBezTo>
                <a:cubicBezTo>
                  <a:pt x="9849" y="13428"/>
                  <a:pt x="10293" y="13618"/>
                  <a:pt x="10799" y="13618"/>
                </a:cubicBezTo>
                <a:cubicBezTo>
                  <a:pt x="11148" y="14061"/>
                  <a:pt x="11686" y="14315"/>
                  <a:pt x="12319" y="14315"/>
                </a:cubicBezTo>
                <a:cubicBezTo>
                  <a:pt x="12604" y="14315"/>
                  <a:pt x="12858" y="14251"/>
                  <a:pt x="13111" y="14156"/>
                </a:cubicBezTo>
                <a:cubicBezTo>
                  <a:pt x="13364" y="14695"/>
                  <a:pt x="13618" y="15582"/>
                  <a:pt x="13459" y="16848"/>
                </a:cubicBezTo>
                <a:lnTo>
                  <a:pt x="14790" y="16975"/>
                </a:lnTo>
                <a:cubicBezTo>
                  <a:pt x="14790" y="16975"/>
                  <a:pt x="14853" y="15202"/>
                  <a:pt x="14631" y="13998"/>
                </a:cubicBezTo>
                <a:lnTo>
                  <a:pt x="14631" y="13998"/>
                </a:lnTo>
                <a:cubicBezTo>
                  <a:pt x="14790" y="14030"/>
                  <a:pt x="14948" y="14061"/>
                  <a:pt x="15106" y="14061"/>
                </a:cubicBezTo>
                <a:cubicBezTo>
                  <a:pt x="16183" y="14061"/>
                  <a:pt x="17070" y="13175"/>
                  <a:pt x="17070" y="12098"/>
                </a:cubicBezTo>
                <a:cubicBezTo>
                  <a:pt x="17070" y="11940"/>
                  <a:pt x="17038" y="11813"/>
                  <a:pt x="17006" y="11655"/>
                </a:cubicBezTo>
                <a:lnTo>
                  <a:pt x="17196" y="11655"/>
                </a:lnTo>
                <a:cubicBezTo>
                  <a:pt x="18273" y="11655"/>
                  <a:pt x="19160" y="10800"/>
                  <a:pt x="19160" y="9723"/>
                </a:cubicBezTo>
                <a:cubicBezTo>
                  <a:pt x="19160" y="9343"/>
                  <a:pt x="19065" y="9026"/>
                  <a:pt x="18875" y="8741"/>
                </a:cubicBezTo>
                <a:cubicBezTo>
                  <a:pt x="19065" y="8424"/>
                  <a:pt x="19160" y="8108"/>
                  <a:pt x="19160" y="7759"/>
                </a:cubicBezTo>
                <a:cubicBezTo>
                  <a:pt x="19160" y="7063"/>
                  <a:pt x="18812" y="6493"/>
                  <a:pt x="18305" y="6144"/>
                </a:cubicBezTo>
                <a:cubicBezTo>
                  <a:pt x="18178" y="5384"/>
                  <a:pt x="17608" y="4782"/>
                  <a:pt x="16880" y="4592"/>
                </a:cubicBezTo>
                <a:cubicBezTo>
                  <a:pt x="16911" y="4497"/>
                  <a:pt x="16911" y="4402"/>
                  <a:pt x="16911" y="4276"/>
                </a:cubicBezTo>
                <a:cubicBezTo>
                  <a:pt x="16911" y="3452"/>
                  <a:pt x="16405" y="2756"/>
                  <a:pt x="15676" y="2471"/>
                </a:cubicBezTo>
                <a:cubicBezTo>
                  <a:pt x="15486" y="2407"/>
                  <a:pt x="15328" y="2376"/>
                  <a:pt x="15138" y="2344"/>
                </a:cubicBezTo>
                <a:cubicBezTo>
                  <a:pt x="14853" y="1109"/>
                  <a:pt x="13744" y="190"/>
                  <a:pt x="12414" y="190"/>
                </a:cubicBezTo>
                <a:cubicBezTo>
                  <a:pt x="11686" y="190"/>
                  <a:pt x="11021" y="475"/>
                  <a:pt x="10546" y="919"/>
                </a:cubicBezTo>
                <a:cubicBezTo>
                  <a:pt x="10293" y="412"/>
                  <a:pt x="9786" y="64"/>
                  <a:pt x="9184" y="64"/>
                </a:cubicBezTo>
                <a:cubicBezTo>
                  <a:pt x="8741" y="64"/>
                  <a:pt x="8329" y="285"/>
                  <a:pt x="8044" y="634"/>
                </a:cubicBezTo>
                <a:cubicBezTo>
                  <a:pt x="7791" y="254"/>
                  <a:pt x="7347" y="0"/>
                  <a:pt x="687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9"/>
          <p:cNvSpPr/>
          <p:nvPr/>
        </p:nvSpPr>
        <p:spPr>
          <a:xfrm>
            <a:off x="7158111" y="3702478"/>
            <a:ext cx="113218" cy="112271"/>
          </a:xfrm>
          <a:custGeom>
            <a:rect b="b" l="l" r="r" t="t"/>
            <a:pathLst>
              <a:path extrusionOk="0" h="3675" w="3706">
                <a:moveTo>
                  <a:pt x="1837" y="1046"/>
                </a:moveTo>
                <a:cubicBezTo>
                  <a:pt x="2280" y="1046"/>
                  <a:pt x="2660" y="1394"/>
                  <a:pt x="2660" y="1837"/>
                </a:cubicBezTo>
                <a:cubicBezTo>
                  <a:pt x="2660" y="2281"/>
                  <a:pt x="2280" y="2661"/>
                  <a:pt x="1837" y="2661"/>
                </a:cubicBezTo>
                <a:cubicBezTo>
                  <a:pt x="1394" y="2661"/>
                  <a:pt x="1045" y="2281"/>
                  <a:pt x="1045" y="1837"/>
                </a:cubicBezTo>
                <a:cubicBezTo>
                  <a:pt x="1045" y="1394"/>
                  <a:pt x="1394" y="1046"/>
                  <a:pt x="1837" y="1046"/>
                </a:cubicBezTo>
                <a:close/>
                <a:moveTo>
                  <a:pt x="1837" y="1"/>
                </a:moveTo>
                <a:cubicBezTo>
                  <a:pt x="824" y="1"/>
                  <a:pt x="0" y="824"/>
                  <a:pt x="0" y="1837"/>
                </a:cubicBezTo>
                <a:cubicBezTo>
                  <a:pt x="0" y="2851"/>
                  <a:pt x="824" y="3674"/>
                  <a:pt x="1837" y="3674"/>
                </a:cubicBezTo>
                <a:cubicBezTo>
                  <a:pt x="2882" y="3674"/>
                  <a:pt x="3706" y="2851"/>
                  <a:pt x="3706" y="1837"/>
                </a:cubicBezTo>
                <a:cubicBezTo>
                  <a:pt x="3706" y="824"/>
                  <a:pt x="2850" y="1"/>
                  <a:pt x="1837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9"/>
          <p:cNvSpPr/>
          <p:nvPr/>
        </p:nvSpPr>
        <p:spPr>
          <a:xfrm>
            <a:off x="7205525" y="3686989"/>
            <a:ext cx="17444" cy="33911"/>
          </a:xfrm>
          <a:custGeom>
            <a:rect b="b" l="l" r="r" t="t"/>
            <a:pathLst>
              <a:path extrusionOk="0" h="1110" w="571">
                <a:moveTo>
                  <a:pt x="0" y="1"/>
                </a:moveTo>
                <a:lnTo>
                  <a:pt x="0" y="1109"/>
                </a:lnTo>
                <a:lnTo>
                  <a:pt x="570" y="1109"/>
                </a:lnTo>
                <a:lnTo>
                  <a:pt x="57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9"/>
          <p:cNvSpPr/>
          <p:nvPr/>
        </p:nvSpPr>
        <p:spPr>
          <a:xfrm>
            <a:off x="7170668" y="3691847"/>
            <a:ext cx="31955" cy="38737"/>
          </a:xfrm>
          <a:custGeom>
            <a:rect b="b" l="l" r="r" t="t"/>
            <a:pathLst>
              <a:path extrusionOk="0" h="1268" w="1046">
                <a:moveTo>
                  <a:pt x="508" y="0"/>
                </a:moveTo>
                <a:lnTo>
                  <a:pt x="1" y="317"/>
                </a:lnTo>
                <a:lnTo>
                  <a:pt x="539" y="1267"/>
                </a:lnTo>
                <a:lnTo>
                  <a:pt x="1046" y="950"/>
                </a:lnTo>
                <a:lnTo>
                  <a:pt x="5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9"/>
          <p:cNvSpPr/>
          <p:nvPr/>
        </p:nvSpPr>
        <p:spPr>
          <a:xfrm>
            <a:off x="7147450" y="3715065"/>
            <a:ext cx="38737" cy="32933"/>
          </a:xfrm>
          <a:custGeom>
            <a:rect b="b" l="l" r="r" t="t"/>
            <a:pathLst>
              <a:path extrusionOk="0" h="1078" w="1268">
                <a:moveTo>
                  <a:pt x="318" y="0"/>
                </a:moveTo>
                <a:lnTo>
                  <a:pt x="1" y="539"/>
                </a:lnTo>
                <a:lnTo>
                  <a:pt x="951" y="1077"/>
                </a:lnTo>
                <a:lnTo>
                  <a:pt x="1268" y="570"/>
                </a:lnTo>
                <a:lnTo>
                  <a:pt x="31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9"/>
          <p:cNvSpPr/>
          <p:nvPr/>
        </p:nvSpPr>
        <p:spPr>
          <a:xfrm>
            <a:off x="7142623" y="3749892"/>
            <a:ext cx="33880" cy="18422"/>
          </a:xfrm>
          <a:custGeom>
            <a:rect b="b" l="l" r="r" t="t"/>
            <a:pathLst>
              <a:path extrusionOk="0" h="603" w="1109">
                <a:moveTo>
                  <a:pt x="1" y="0"/>
                </a:moveTo>
                <a:lnTo>
                  <a:pt x="1" y="602"/>
                </a:lnTo>
                <a:lnTo>
                  <a:pt x="1109" y="602"/>
                </a:lnTo>
                <a:lnTo>
                  <a:pt x="11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9"/>
          <p:cNvSpPr/>
          <p:nvPr/>
        </p:nvSpPr>
        <p:spPr>
          <a:xfrm>
            <a:off x="7147450" y="3770208"/>
            <a:ext cx="38737" cy="32933"/>
          </a:xfrm>
          <a:custGeom>
            <a:rect b="b" l="l" r="r" t="t"/>
            <a:pathLst>
              <a:path extrusionOk="0" h="1078" w="1268">
                <a:moveTo>
                  <a:pt x="951" y="0"/>
                </a:moveTo>
                <a:lnTo>
                  <a:pt x="1" y="539"/>
                </a:lnTo>
                <a:lnTo>
                  <a:pt x="318" y="1077"/>
                </a:lnTo>
                <a:lnTo>
                  <a:pt x="1268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9"/>
          <p:cNvSpPr/>
          <p:nvPr/>
        </p:nvSpPr>
        <p:spPr>
          <a:xfrm>
            <a:off x="7170668" y="3786644"/>
            <a:ext cx="32933" cy="38737"/>
          </a:xfrm>
          <a:custGeom>
            <a:rect b="b" l="l" r="r" t="t"/>
            <a:pathLst>
              <a:path extrusionOk="0" h="1268" w="1078">
                <a:moveTo>
                  <a:pt x="571" y="1"/>
                </a:moveTo>
                <a:lnTo>
                  <a:pt x="1" y="983"/>
                </a:lnTo>
                <a:lnTo>
                  <a:pt x="539" y="1268"/>
                </a:lnTo>
                <a:lnTo>
                  <a:pt x="1078" y="318"/>
                </a:lnTo>
                <a:lnTo>
                  <a:pt x="57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9"/>
          <p:cNvSpPr/>
          <p:nvPr/>
        </p:nvSpPr>
        <p:spPr>
          <a:xfrm>
            <a:off x="7205525" y="3796328"/>
            <a:ext cx="18391" cy="33880"/>
          </a:xfrm>
          <a:custGeom>
            <a:rect b="b" l="l" r="r" t="t"/>
            <a:pathLst>
              <a:path extrusionOk="0" h="1109" w="602">
                <a:moveTo>
                  <a:pt x="0" y="1"/>
                </a:moveTo>
                <a:lnTo>
                  <a:pt x="0" y="1109"/>
                </a:lnTo>
                <a:lnTo>
                  <a:pt x="602" y="1109"/>
                </a:lnTo>
                <a:lnTo>
                  <a:pt x="60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7225841" y="3787621"/>
            <a:ext cx="32902" cy="37760"/>
          </a:xfrm>
          <a:custGeom>
            <a:rect b="b" l="l" r="r" t="t"/>
            <a:pathLst>
              <a:path extrusionOk="0" h="1236" w="1077">
                <a:moveTo>
                  <a:pt x="507" y="0"/>
                </a:moveTo>
                <a:lnTo>
                  <a:pt x="0" y="286"/>
                </a:lnTo>
                <a:lnTo>
                  <a:pt x="570" y="1236"/>
                </a:lnTo>
                <a:lnTo>
                  <a:pt x="1077" y="951"/>
                </a:lnTo>
                <a:lnTo>
                  <a:pt x="50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9"/>
          <p:cNvSpPr/>
          <p:nvPr/>
        </p:nvSpPr>
        <p:spPr>
          <a:xfrm>
            <a:off x="7242277" y="3769230"/>
            <a:ext cx="38737" cy="32933"/>
          </a:xfrm>
          <a:custGeom>
            <a:rect b="b" l="l" r="r" t="t"/>
            <a:pathLst>
              <a:path extrusionOk="0" h="1078" w="1268">
                <a:moveTo>
                  <a:pt x="317" y="1"/>
                </a:moveTo>
                <a:lnTo>
                  <a:pt x="0" y="507"/>
                </a:lnTo>
                <a:lnTo>
                  <a:pt x="982" y="1078"/>
                </a:lnTo>
                <a:lnTo>
                  <a:pt x="1267" y="571"/>
                </a:lnTo>
                <a:lnTo>
                  <a:pt x="31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9"/>
          <p:cNvSpPr/>
          <p:nvPr/>
        </p:nvSpPr>
        <p:spPr>
          <a:xfrm>
            <a:off x="7251961" y="3749892"/>
            <a:ext cx="33880" cy="17444"/>
          </a:xfrm>
          <a:custGeom>
            <a:rect b="b" l="l" r="r" t="t"/>
            <a:pathLst>
              <a:path extrusionOk="0" h="571" w="1109">
                <a:moveTo>
                  <a:pt x="0" y="0"/>
                </a:moveTo>
                <a:lnTo>
                  <a:pt x="0" y="570"/>
                </a:lnTo>
                <a:lnTo>
                  <a:pt x="1109" y="570"/>
                </a:lnTo>
                <a:lnTo>
                  <a:pt x="11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9"/>
          <p:cNvSpPr/>
          <p:nvPr/>
        </p:nvSpPr>
        <p:spPr>
          <a:xfrm>
            <a:off x="7242277" y="3714087"/>
            <a:ext cx="38737" cy="32933"/>
          </a:xfrm>
          <a:custGeom>
            <a:rect b="b" l="l" r="r" t="t"/>
            <a:pathLst>
              <a:path extrusionOk="0" h="1078" w="1268">
                <a:moveTo>
                  <a:pt x="982" y="1"/>
                </a:moveTo>
                <a:lnTo>
                  <a:pt x="0" y="571"/>
                </a:lnTo>
                <a:lnTo>
                  <a:pt x="317" y="1077"/>
                </a:lnTo>
                <a:lnTo>
                  <a:pt x="1267" y="539"/>
                </a:lnTo>
                <a:lnTo>
                  <a:pt x="98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9"/>
          <p:cNvSpPr/>
          <p:nvPr/>
        </p:nvSpPr>
        <p:spPr>
          <a:xfrm>
            <a:off x="7224863" y="3691847"/>
            <a:ext cx="32933" cy="38737"/>
          </a:xfrm>
          <a:custGeom>
            <a:rect b="b" l="l" r="r" t="t"/>
            <a:pathLst>
              <a:path extrusionOk="0" h="1268" w="1078">
                <a:moveTo>
                  <a:pt x="570" y="0"/>
                </a:moveTo>
                <a:lnTo>
                  <a:pt x="0" y="950"/>
                </a:lnTo>
                <a:lnTo>
                  <a:pt x="539" y="1267"/>
                </a:lnTo>
                <a:lnTo>
                  <a:pt x="1077" y="317"/>
                </a:lnTo>
                <a:lnTo>
                  <a:pt x="570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9"/>
          <p:cNvSpPr/>
          <p:nvPr/>
        </p:nvSpPr>
        <p:spPr>
          <a:xfrm>
            <a:off x="7344833" y="3796328"/>
            <a:ext cx="76467" cy="76467"/>
          </a:xfrm>
          <a:custGeom>
            <a:rect b="b" l="l" r="r" t="t"/>
            <a:pathLst>
              <a:path extrusionOk="0" h="2503" w="2503">
                <a:moveTo>
                  <a:pt x="1267" y="697"/>
                </a:moveTo>
                <a:cubicBezTo>
                  <a:pt x="1552" y="697"/>
                  <a:pt x="1805" y="951"/>
                  <a:pt x="1805" y="1236"/>
                </a:cubicBezTo>
                <a:cubicBezTo>
                  <a:pt x="1805" y="1552"/>
                  <a:pt x="1552" y="1806"/>
                  <a:pt x="1267" y="1806"/>
                </a:cubicBezTo>
                <a:cubicBezTo>
                  <a:pt x="950" y="1806"/>
                  <a:pt x="697" y="1552"/>
                  <a:pt x="697" y="1236"/>
                </a:cubicBezTo>
                <a:cubicBezTo>
                  <a:pt x="697" y="951"/>
                  <a:pt x="950" y="697"/>
                  <a:pt x="1267" y="697"/>
                </a:cubicBezTo>
                <a:close/>
                <a:moveTo>
                  <a:pt x="1267" y="1"/>
                </a:moveTo>
                <a:cubicBezTo>
                  <a:pt x="570" y="1"/>
                  <a:pt x="0" y="571"/>
                  <a:pt x="0" y="1236"/>
                </a:cubicBezTo>
                <a:cubicBezTo>
                  <a:pt x="0" y="1932"/>
                  <a:pt x="570" y="2502"/>
                  <a:pt x="1267" y="2502"/>
                </a:cubicBezTo>
                <a:cubicBezTo>
                  <a:pt x="1964" y="2502"/>
                  <a:pt x="2502" y="1932"/>
                  <a:pt x="2502" y="1236"/>
                </a:cubicBezTo>
                <a:cubicBezTo>
                  <a:pt x="2502" y="571"/>
                  <a:pt x="1964" y="1"/>
                  <a:pt x="1267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9"/>
          <p:cNvSpPr/>
          <p:nvPr/>
        </p:nvSpPr>
        <p:spPr>
          <a:xfrm>
            <a:off x="7376758" y="3785696"/>
            <a:ext cx="12617" cy="23249"/>
          </a:xfrm>
          <a:custGeom>
            <a:rect b="b" l="l" r="r" t="t"/>
            <a:pathLst>
              <a:path extrusionOk="0" h="761" w="413">
                <a:moveTo>
                  <a:pt x="0" y="0"/>
                </a:moveTo>
                <a:lnTo>
                  <a:pt x="0" y="760"/>
                </a:lnTo>
                <a:lnTo>
                  <a:pt x="412" y="760"/>
                </a:lnTo>
                <a:lnTo>
                  <a:pt x="4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9"/>
          <p:cNvSpPr/>
          <p:nvPr/>
        </p:nvSpPr>
        <p:spPr>
          <a:xfrm>
            <a:off x="7353540" y="3789546"/>
            <a:ext cx="22271" cy="25204"/>
          </a:xfrm>
          <a:custGeom>
            <a:rect b="b" l="l" r="r" t="t"/>
            <a:pathLst>
              <a:path extrusionOk="0" h="825" w="729">
                <a:moveTo>
                  <a:pt x="349" y="1"/>
                </a:moveTo>
                <a:lnTo>
                  <a:pt x="0" y="191"/>
                </a:lnTo>
                <a:lnTo>
                  <a:pt x="380" y="824"/>
                </a:lnTo>
                <a:lnTo>
                  <a:pt x="729" y="634"/>
                </a:lnTo>
                <a:lnTo>
                  <a:pt x="34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9"/>
          <p:cNvSpPr/>
          <p:nvPr/>
        </p:nvSpPr>
        <p:spPr>
          <a:xfrm>
            <a:off x="7338051" y="3805035"/>
            <a:ext cx="26151" cy="22271"/>
          </a:xfrm>
          <a:custGeom>
            <a:rect b="b" l="l" r="r" t="t"/>
            <a:pathLst>
              <a:path extrusionOk="0" h="729" w="856">
                <a:moveTo>
                  <a:pt x="191" y="1"/>
                </a:moveTo>
                <a:lnTo>
                  <a:pt x="1" y="349"/>
                </a:lnTo>
                <a:lnTo>
                  <a:pt x="634" y="729"/>
                </a:lnTo>
                <a:lnTo>
                  <a:pt x="856" y="381"/>
                </a:lnTo>
                <a:lnTo>
                  <a:pt x="19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9"/>
          <p:cNvSpPr/>
          <p:nvPr/>
        </p:nvSpPr>
        <p:spPr>
          <a:xfrm>
            <a:off x="7334202" y="3828253"/>
            <a:ext cx="23249" cy="12617"/>
          </a:xfrm>
          <a:custGeom>
            <a:rect b="b" l="l" r="r" t="t"/>
            <a:pathLst>
              <a:path extrusionOk="0" h="413" w="761">
                <a:moveTo>
                  <a:pt x="0" y="1"/>
                </a:moveTo>
                <a:lnTo>
                  <a:pt x="0" y="412"/>
                </a:lnTo>
                <a:lnTo>
                  <a:pt x="760" y="412"/>
                </a:lnTo>
                <a:lnTo>
                  <a:pt x="76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9"/>
          <p:cNvSpPr/>
          <p:nvPr/>
        </p:nvSpPr>
        <p:spPr>
          <a:xfrm>
            <a:off x="7338051" y="3841786"/>
            <a:ext cx="26151" cy="22301"/>
          </a:xfrm>
          <a:custGeom>
            <a:rect b="b" l="l" r="r" t="t"/>
            <a:pathLst>
              <a:path extrusionOk="0" h="730" w="856">
                <a:moveTo>
                  <a:pt x="666" y="1"/>
                </a:moveTo>
                <a:lnTo>
                  <a:pt x="1" y="381"/>
                </a:lnTo>
                <a:lnTo>
                  <a:pt x="222" y="729"/>
                </a:lnTo>
                <a:lnTo>
                  <a:pt x="856" y="381"/>
                </a:lnTo>
                <a:lnTo>
                  <a:pt x="66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9"/>
          <p:cNvSpPr/>
          <p:nvPr/>
        </p:nvSpPr>
        <p:spPr>
          <a:xfrm>
            <a:off x="7353540" y="3853395"/>
            <a:ext cx="22271" cy="26181"/>
          </a:xfrm>
          <a:custGeom>
            <a:rect b="b" l="l" r="r" t="t"/>
            <a:pathLst>
              <a:path extrusionOk="0" h="857" w="729">
                <a:moveTo>
                  <a:pt x="380" y="1"/>
                </a:moveTo>
                <a:lnTo>
                  <a:pt x="0" y="666"/>
                </a:lnTo>
                <a:lnTo>
                  <a:pt x="349" y="856"/>
                </a:lnTo>
                <a:lnTo>
                  <a:pt x="729" y="223"/>
                </a:lnTo>
                <a:lnTo>
                  <a:pt x="38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9"/>
          <p:cNvSpPr/>
          <p:nvPr/>
        </p:nvSpPr>
        <p:spPr>
          <a:xfrm>
            <a:off x="7377735" y="3860177"/>
            <a:ext cx="11640" cy="23249"/>
          </a:xfrm>
          <a:custGeom>
            <a:rect b="b" l="l" r="r" t="t"/>
            <a:pathLst>
              <a:path extrusionOk="0" h="761" w="381">
                <a:moveTo>
                  <a:pt x="0" y="1"/>
                </a:moveTo>
                <a:lnTo>
                  <a:pt x="0" y="761"/>
                </a:lnTo>
                <a:lnTo>
                  <a:pt x="380" y="761"/>
                </a:lnTo>
                <a:lnTo>
                  <a:pt x="38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9"/>
          <p:cNvSpPr/>
          <p:nvPr/>
        </p:nvSpPr>
        <p:spPr>
          <a:xfrm>
            <a:off x="7390291" y="3853395"/>
            <a:ext cx="22301" cy="26181"/>
          </a:xfrm>
          <a:custGeom>
            <a:rect b="b" l="l" r="r" t="t"/>
            <a:pathLst>
              <a:path extrusionOk="0" h="857" w="730">
                <a:moveTo>
                  <a:pt x="349" y="1"/>
                </a:moveTo>
                <a:lnTo>
                  <a:pt x="1" y="223"/>
                </a:lnTo>
                <a:lnTo>
                  <a:pt x="381" y="856"/>
                </a:lnTo>
                <a:lnTo>
                  <a:pt x="729" y="666"/>
                </a:lnTo>
                <a:lnTo>
                  <a:pt x="34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9"/>
          <p:cNvSpPr/>
          <p:nvPr/>
        </p:nvSpPr>
        <p:spPr>
          <a:xfrm>
            <a:off x="7402878" y="3841786"/>
            <a:ext cx="26151" cy="22301"/>
          </a:xfrm>
          <a:custGeom>
            <a:rect b="b" l="l" r="r" t="t"/>
            <a:pathLst>
              <a:path extrusionOk="0" h="730" w="856">
                <a:moveTo>
                  <a:pt x="191" y="1"/>
                </a:moveTo>
                <a:lnTo>
                  <a:pt x="1" y="349"/>
                </a:lnTo>
                <a:lnTo>
                  <a:pt x="634" y="729"/>
                </a:lnTo>
                <a:lnTo>
                  <a:pt x="856" y="381"/>
                </a:lnTo>
                <a:lnTo>
                  <a:pt x="19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9"/>
          <p:cNvSpPr/>
          <p:nvPr/>
        </p:nvSpPr>
        <p:spPr>
          <a:xfrm>
            <a:off x="7408683" y="3828253"/>
            <a:ext cx="23249" cy="12617"/>
          </a:xfrm>
          <a:custGeom>
            <a:rect b="b" l="l" r="r" t="t"/>
            <a:pathLst>
              <a:path extrusionOk="0" h="413" w="761">
                <a:moveTo>
                  <a:pt x="1" y="1"/>
                </a:moveTo>
                <a:lnTo>
                  <a:pt x="1" y="412"/>
                </a:lnTo>
                <a:lnTo>
                  <a:pt x="761" y="412"/>
                </a:lnTo>
                <a:lnTo>
                  <a:pt x="76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9"/>
          <p:cNvSpPr/>
          <p:nvPr/>
        </p:nvSpPr>
        <p:spPr>
          <a:xfrm>
            <a:off x="7401900" y="3805035"/>
            <a:ext cx="26151" cy="21324"/>
          </a:xfrm>
          <a:custGeom>
            <a:rect b="b" l="l" r="r" t="t"/>
            <a:pathLst>
              <a:path extrusionOk="0" h="698" w="856">
                <a:moveTo>
                  <a:pt x="666" y="1"/>
                </a:moveTo>
                <a:lnTo>
                  <a:pt x="1" y="349"/>
                </a:lnTo>
                <a:lnTo>
                  <a:pt x="223" y="697"/>
                </a:lnTo>
                <a:lnTo>
                  <a:pt x="856" y="349"/>
                </a:lnTo>
                <a:lnTo>
                  <a:pt x="66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9"/>
          <p:cNvSpPr/>
          <p:nvPr/>
        </p:nvSpPr>
        <p:spPr>
          <a:xfrm>
            <a:off x="7390291" y="3788599"/>
            <a:ext cx="22301" cy="26151"/>
          </a:xfrm>
          <a:custGeom>
            <a:rect b="b" l="l" r="r" t="t"/>
            <a:pathLst>
              <a:path extrusionOk="0" h="856" w="730">
                <a:moveTo>
                  <a:pt x="381" y="0"/>
                </a:moveTo>
                <a:lnTo>
                  <a:pt x="1" y="665"/>
                </a:lnTo>
                <a:lnTo>
                  <a:pt x="349" y="855"/>
                </a:lnTo>
                <a:lnTo>
                  <a:pt x="729" y="222"/>
                </a:lnTo>
                <a:lnTo>
                  <a:pt x="38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9"/>
          <p:cNvSpPr/>
          <p:nvPr/>
        </p:nvSpPr>
        <p:spPr>
          <a:xfrm>
            <a:off x="7226788" y="3864057"/>
            <a:ext cx="61955" cy="62902"/>
          </a:xfrm>
          <a:custGeom>
            <a:rect b="b" l="l" r="r" t="t"/>
            <a:pathLst>
              <a:path extrusionOk="0" h="2059" w="2028">
                <a:moveTo>
                  <a:pt x="1014" y="570"/>
                </a:moveTo>
                <a:cubicBezTo>
                  <a:pt x="1267" y="570"/>
                  <a:pt x="1458" y="792"/>
                  <a:pt x="1458" y="1014"/>
                </a:cubicBezTo>
                <a:cubicBezTo>
                  <a:pt x="1458" y="1267"/>
                  <a:pt x="1267" y="1489"/>
                  <a:pt x="1014" y="1489"/>
                </a:cubicBezTo>
                <a:cubicBezTo>
                  <a:pt x="761" y="1489"/>
                  <a:pt x="571" y="1267"/>
                  <a:pt x="571" y="1014"/>
                </a:cubicBezTo>
                <a:cubicBezTo>
                  <a:pt x="571" y="792"/>
                  <a:pt x="761" y="570"/>
                  <a:pt x="1014" y="570"/>
                </a:cubicBezTo>
                <a:close/>
                <a:moveTo>
                  <a:pt x="1014" y="0"/>
                </a:moveTo>
                <a:cubicBezTo>
                  <a:pt x="444" y="0"/>
                  <a:pt x="1" y="475"/>
                  <a:pt x="1" y="1014"/>
                </a:cubicBezTo>
                <a:cubicBezTo>
                  <a:pt x="1" y="1584"/>
                  <a:pt x="444" y="2059"/>
                  <a:pt x="1014" y="2059"/>
                </a:cubicBezTo>
                <a:cubicBezTo>
                  <a:pt x="1584" y="2059"/>
                  <a:pt x="2028" y="1584"/>
                  <a:pt x="2028" y="1014"/>
                </a:cubicBezTo>
                <a:cubicBezTo>
                  <a:pt x="2028" y="475"/>
                  <a:pt x="1584" y="0"/>
                  <a:pt x="1014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9"/>
          <p:cNvSpPr/>
          <p:nvPr/>
        </p:nvSpPr>
        <p:spPr>
          <a:xfrm>
            <a:off x="7252908" y="3856298"/>
            <a:ext cx="9715" cy="18422"/>
          </a:xfrm>
          <a:custGeom>
            <a:rect b="b" l="l" r="r" t="t"/>
            <a:pathLst>
              <a:path extrusionOk="0" h="603" w="318">
                <a:moveTo>
                  <a:pt x="1" y="1"/>
                </a:moveTo>
                <a:lnTo>
                  <a:pt x="1" y="603"/>
                </a:lnTo>
                <a:lnTo>
                  <a:pt x="317" y="603"/>
                </a:lnTo>
                <a:lnTo>
                  <a:pt x="31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9"/>
          <p:cNvSpPr/>
          <p:nvPr/>
        </p:nvSpPr>
        <p:spPr>
          <a:xfrm>
            <a:off x="7233570" y="3859200"/>
            <a:ext cx="18422" cy="21324"/>
          </a:xfrm>
          <a:custGeom>
            <a:rect b="b" l="l" r="r" t="t"/>
            <a:pathLst>
              <a:path extrusionOk="0" h="698" w="603">
                <a:moveTo>
                  <a:pt x="285" y="1"/>
                </a:moveTo>
                <a:lnTo>
                  <a:pt x="0" y="159"/>
                </a:lnTo>
                <a:lnTo>
                  <a:pt x="317" y="698"/>
                </a:lnTo>
                <a:lnTo>
                  <a:pt x="602" y="508"/>
                </a:lnTo>
                <a:lnTo>
                  <a:pt x="285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9"/>
          <p:cNvSpPr/>
          <p:nvPr/>
        </p:nvSpPr>
        <p:spPr>
          <a:xfrm>
            <a:off x="7220983" y="3870839"/>
            <a:ext cx="21324" cy="18391"/>
          </a:xfrm>
          <a:custGeom>
            <a:rect b="b" l="l" r="r" t="t"/>
            <a:pathLst>
              <a:path extrusionOk="0" h="602" w="698">
                <a:moveTo>
                  <a:pt x="159" y="0"/>
                </a:moveTo>
                <a:lnTo>
                  <a:pt x="1" y="285"/>
                </a:lnTo>
                <a:lnTo>
                  <a:pt x="539" y="602"/>
                </a:lnTo>
                <a:lnTo>
                  <a:pt x="697" y="317"/>
                </a:lnTo>
                <a:lnTo>
                  <a:pt x="15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9"/>
          <p:cNvSpPr/>
          <p:nvPr/>
        </p:nvSpPr>
        <p:spPr>
          <a:xfrm>
            <a:off x="7218081" y="3890177"/>
            <a:ext cx="19399" cy="10662"/>
          </a:xfrm>
          <a:custGeom>
            <a:rect b="b" l="l" r="r" t="t"/>
            <a:pathLst>
              <a:path extrusionOk="0" h="349" w="635">
                <a:moveTo>
                  <a:pt x="1" y="0"/>
                </a:moveTo>
                <a:lnTo>
                  <a:pt x="1" y="349"/>
                </a:lnTo>
                <a:lnTo>
                  <a:pt x="634" y="349"/>
                </a:lnTo>
                <a:lnTo>
                  <a:pt x="63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9"/>
          <p:cNvSpPr/>
          <p:nvPr/>
        </p:nvSpPr>
        <p:spPr>
          <a:xfrm>
            <a:off x="7220983" y="3901786"/>
            <a:ext cx="21324" cy="18422"/>
          </a:xfrm>
          <a:custGeom>
            <a:rect b="b" l="l" r="r" t="t"/>
            <a:pathLst>
              <a:path extrusionOk="0" h="603" w="698">
                <a:moveTo>
                  <a:pt x="539" y="0"/>
                </a:moveTo>
                <a:lnTo>
                  <a:pt x="1" y="317"/>
                </a:lnTo>
                <a:lnTo>
                  <a:pt x="159" y="602"/>
                </a:lnTo>
                <a:lnTo>
                  <a:pt x="697" y="285"/>
                </a:lnTo>
                <a:lnTo>
                  <a:pt x="5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9"/>
          <p:cNvSpPr/>
          <p:nvPr/>
        </p:nvSpPr>
        <p:spPr>
          <a:xfrm>
            <a:off x="7233570" y="3911471"/>
            <a:ext cx="18422" cy="21293"/>
          </a:xfrm>
          <a:custGeom>
            <a:rect b="b" l="l" r="r" t="t"/>
            <a:pathLst>
              <a:path extrusionOk="0" h="697" w="603">
                <a:moveTo>
                  <a:pt x="317" y="0"/>
                </a:moveTo>
                <a:lnTo>
                  <a:pt x="0" y="507"/>
                </a:lnTo>
                <a:lnTo>
                  <a:pt x="285" y="697"/>
                </a:lnTo>
                <a:lnTo>
                  <a:pt x="602" y="158"/>
                </a:lnTo>
                <a:lnTo>
                  <a:pt x="31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9"/>
          <p:cNvSpPr/>
          <p:nvPr/>
        </p:nvSpPr>
        <p:spPr>
          <a:xfrm>
            <a:off x="7252908" y="3916298"/>
            <a:ext cx="10693" cy="18422"/>
          </a:xfrm>
          <a:custGeom>
            <a:rect b="b" l="l" r="r" t="t"/>
            <a:pathLst>
              <a:path extrusionOk="0" h="603" w="350">
                <a:moveTo>
                  <a:pt x="1" y="0"/>
                </a:moveTo>
                <a:lnTo>
                  <a:pt x="1" y="602"/>
                </a:lnTo>
                <a:lnTo>
                  <a:pt x="349" y="602"/>
                </a:lnTo>
                <a:lnTo>
                  <a:pt x="34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9"/>
          <p:cNvSpPr/>
          <p:nvPr/>
        </p:nvSpPr>
        <p:spPr>
          <a:xfrm>
            <a:off x="7264517" y="3910493"/>
            <a:ext cx="17444" cy="21324"/>
          </a:xfrm>
          <a:custGeom>
            <a:rect b="b" l="l" r="r" t="t"/>
            <a:pathLst>
              <a:path extrusionOk="0" h="698" w="571">
                <a:moveTo>
                  <a:pt x="286" y="0"/>
                </a:moveTo>
                <a:lnTo>
                  <a:pt x="1" y="159"/>
                </a:lnTo>
                <a:lnTo>
                  <a:pt x="286" y="697"/>
                </a:lnTo>
                <a:lnTo>
                  <a:pt x="571" y="539"/>
                </a:lnTo>
                <a:lnTo>
                  <a:pt x="2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9"/>
          <p:cNvSpPr/>
          <p:nvPr/>
        </p:nvSpPr>
        <p:spPr>
          <a:xfrm>
            <a:off x="7274201" y="3900809"/>
            <a:ext cx="20346" cy="18422"/>
          </a:xfrm>
          <a:custGeom>
            <a:rect b="b" l="l" r="r" t="t"/>
            <a:pathLst>
              <a:path extrusionOk="0" h="603" w="666">
                <a:moveTo>
                  <a:pt x="159" y="1"/>
                </a:moveTo>
                <a:lnTo>
                  <a:pt x="1" y="286"/>
                </a:lnTo>
                <a:lnTo>
                  <a:pt x="507" y="602"/>
                </a:lnTo>
                <a:lnTo>
                  <a:pt x="666" y="317"/>
                </a:lnTo>
                <a:lnTo>
                  <a:pt x="15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9"/>
          <p:cNvSpPr/>
          <p:nvPr/>
        </p:nvSpPr>
        <p:spPr>
          <a:xfrm>
            <a:off x="7279028" y="3890177"/>
            <a:ext cx="18422" cy="9715"/>
          </a:xfrm>
          <a:custGeom>
            <a:rect b="b" l="l" r="r" t="t"/>
            <a:pathLst>
              <a:path extrusionOk="0" h="318" w="603">
                <a:moveTo>
                  <a:pt x="1" y="0"/>
                </a:moveTo>
                <a:lnTo>
                  <a:pt x="1" y="317"/>
                </a:lnTo>
                <a:lnTo>
                  <a:pt x="603" y="317"/>
                </a:lnTo>
                <a:lnTo>
                  <a:pt x="60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9"/>
          <p:cNvSpPr/>
          <p:nvPr/>
        </p:nvSpPr>
        <p:spPr>
          <a:xfrm>
            <a:off x="7273224" y="3870839"/>
            <a:ext cx="21324" cy="18391"/>
          </a:xfrm>
          <a:custGeom>
            <a:rect b="b" l="l" r="r" t="t"/>
            <a:pathLst>
              <a:path extrusionOk="0" h="602" w="698">
                <a:moveTo>
                  <a:pt x="539" y="0"/>
                </a:moveTo>
                <a:lnTo>
                  <a:pt x="1" y="317"/>
                </a:lnTo>
                <a:lnTo>
                  <a:pt x="159" y="602"/>
                </a:lnTo>
                <a:lnTo>
                  <a:pt x="698" y="285"/>
                </a:lnTo>
                <a:lnTo>
                  <a:pt x="5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9"/>
          <p:cNvSpPr/>
          <p:nvPr/>
        </p:nvSpPr>
        <p:spPr>
          <a:xfrm>
            <a:off x="7263570" y="3858253"/>
            <a:ext cx="18391" cy="21324"/>
          </a:xfrm>
          <a:custGeom>
            <a:rect b="b" l="l" r="r" t="t"/>
            <a:pathLst>
              <a:path extrusionOk="0" h="698" w="602">
                <a:moveTo>
                  <a:pt x="317" y="0"/>
                </a:moveTo>
                <a:lnTo>
                  <a:pt x="0" y="539"/>
                </a:lnTo>
                <a:lnTo>
                  <a:pt x="285" y="697"/>
                </a:lnTo>
                <a:lnTo>
                  <a:pt x="602" y="159"/>
                </a:lnTo>
                <a:lnTo>
                  <a:pt x="31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9"/>
          <p:cNvSpPr/>
          <p:nvPr/>
        </p:nvSpPr>
        <p:spPr>
          <a:xfrm>
            <a:off x="7258713" y="3696674"/>
            <a:ext cx="295113" cy="443128"/>
          </a:xfrm>
          <a:custGeom>
            <a:rect b="b" l="l" r="r" t="t"/>
            <a:pathLst>
              <a:path extrusionOk="0" h="14505" w="9660">
                <a:moveTo>
                  <a:pt x="6145" y="1"/>
                </a:moveTo>
                <a:lnTo>
                  <a:pt x="6145" y="1"/>
                </a:lnTo>
                <a:cubicBezTo>
                  <a:pt x="6303" y="381"/>
                  <a:pt x="6398" y="761"/>
                  <a:pt x="6461" y="1172"/>
                </a:cubicBezTo>
                <a:cubicBezTo>
                  <a:pt x="6715" y="2819"/>
                  <a:pt x="6430" y="4593"/>
                  <a:pt x="5416" y="5891"/>
                </a:cubicBezTo>
                <a:cubicBezTo>
                  <a:pt x="3928" y="7791"/>
                  <a:pt x="1046" y="8520"/>
                  <a:pt x="1" y="10641"/>
                </a:cubicBezTo>
                <a:cubicBezTo>
                  <a:pt x="349" y="10958"/>
                  <a:pt x="793" y="11148"/>
                  <a:pt x="1299" y="11148"/>
                </a:cubicBezTo>
                <a:cubicBezTo>
                  <a:pt x="1648" y="11591"/>
                  <a:pt x="2186" y="11845"/>
                  <a:pt x="2819" y="11845"/>
                </a:cubicBezTo>
                <a:cubicBezTo>
                  <a:pt x="3104" y="11845"/>
                  <a:pt x="3358" y="11781"/>
                  <a:pt x="3611" y="11686"/>
                </a:cubicBezTo>
                <a:cubicBezTo>
                  <a:pt x="3864" y="12225"/>
                  <a:pt x="4118" y="13112"/>
                  <a:pt x="3959" y="14378"/>
                </a:cubicBezTo>
                <a:lnTo>
                  <a:pt x="5290" y="14505"/>
                </a:lnTo>
                <a:cubicBezTo>
                  <a:pt x="5290" y="14505"/>
                  <a:pt x="5353" y="12732"/>
                  <a:pt x="5131" y="11528"/>
                </a:cubicBezTo>
                <a:lnTo>
                  <a:pt x="5131" y="11528"/>
                </a:lnTo>
                <a:cubicBezTo>
                  <a:pt x="5290" y="11560"/>
                  <a:pt x="5448" y="11591"/>
                  <a:pt x="5606" y="11591"/>
                </a:cubicBezTo>
                <a:cubicBezTo>
                  <a:pt x="6683" y="11591"/>
                  <a:pt x="7570" y="10705"/>
                  <a:pt x="7570" y="9628"/>
                </a:cubicBezTo>
                <a:cubicBezTo>
                  <a:pt x="7570" y="9470"/>
                  <a:pt x="7538" y="9343"/>
                  <a:pt x="7506" y="9185"/>
                </a:cubicBezTo>
                <a:lnTo>
                  <a:pt x="7696" y="9185"/>
                </a:lnTo>
                <a:cubicBezTo>
                  <a:pt x="8773" y="9185"/>
                  <a:pt x="9660" y="8330"/>
                  <a:pt x="9660" y="7253"/>
                </a:cubicBezTo>
                <a:cubicBezTo>
                  <a:pt x="9660" y="6873"/>
                  <a:pt x="9565" y="6556"/>
                  <a:pt x="9375" y="6271"/>
                </a:cubicBezTo>
                <a:cubicBezTo>
                  <a:pt x="9565" y="5954"/>
                  <a:pt x="9660" y="5638"/>
                  <a:pt x="9660" y="5258"/>
                </a:cubicBezTo>
                <a:cubicBezTo>
                  <a:pt x="9660" y="4593"/>
                  <a:pt x="9312" y="3991"/>
                  <a:pt x="8805" y="3643"/>
                </a:cubicBezTo>
                <a:cubicBezTo>
                  <a:pt x="8678" y="2914"/>
                  <a:pt x="8108" y="2312"/>
                  <a:pt x="7380" y="2122"/>
                </a:cubicBezTo>
                <a:cubicBezTo>
                  <a:pt x="7411" y="2027"/>
                  <a:pt x="7411" y="1901"/>
                  <a:pt x="7411" y="1806"/>
                </a:cubicBezTo>
                <a:cubicBezTo>
                  <a:pt x="7411" y="982"/>
                  <a:pt x="6905" y="286"/>
                  <a:pt x="6145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9"/>
          <p:cNvSpPr/>
          <p:nvPr/>
        </p:nvSpPr>
        <p:spPr>
          <a:xfrm>
            <a:off x="5117677" y="1752044"/>
            <a:ext cx="554391" cy="410225"/>
          </a:xfrm>
          <a:custGeom>
            <a:rect b="b" l="l" r="r" t="t"/>
            <a:pathLst>
              <a:path extrusionOk="0" h="13428" w="18147">
                <a:moveTo>
                  <a:pt x="0" y="0"/>
                </a:moveTo>
                <a:lnTo>
                  <a:pt x="0" y="12636"/>
                </a:lnTo>
                <a:lnTo>
                  <a:pt x="8202" y="12636"/>
                </a:lnTo>
                <a:cubicBezTo>
                  <a:pt x="8202" y="13079"/>
                  <a:pt x="8551" y="13428"/>
                  <a:pt x="8994" y="13428"/>
                </a:cubicBezTo>
                <a:lnTo>
                  <a:pt x="9153" y="13428"/>
                </a:lnTo>
                <a:cubicBezTo>
                  <a:pt x="9596" y="13428"/>
                  <a:pt x="9944" y="13079"/>
                  <a:pt x="9944" y="12636"/>
                </a:cubicBezTo>
                <a:lnTo>
                  <a:pt x="18147" y="12636"/>
                </a:lnTo>
                <a:lnTo>
                  <a:pt x="1814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9"/>
          <p:cNvSpPr/>
          <p:nvPr/>
        </p:nvSpPr>
        <p:spPr>
          <a:xfrm>
            <a:off x="5141842" y="1724885"/>
            <a:ext cx="255459" cy="408362"/>
          </a:xfrm>
          <a:custGeom>
            <a:rect b="b" l="l" r="r" t="t"/>
            <a:pathLst>
              <a:path extrusionOk="0" h="13367" w="8362">
                <a:moveTo>
                  <a:pt x="990" y="0"/>
                </a:moveTo>
                <a:cubicBezTo>
                  <a:pt x="921" y="0"/>
                  <a:pt x="855" y="1"/>
                  <a:pt x="793" y="2"/>
                </a:cubicBezTo>
                <a:cubicBezTo>
                  <a:pt x="318" y="34"/>
                  <a:pt x="33" y="66"/>
                  <a:pt x="33" y="66"/>
                </a:cubicBezTo>
                <a:lnTo>
                  <a:pt x="1" y="11277"/>
                </a:lnTo>
                <a:cubicBezTo>
                  <a:pt x="376" y="11246"/>
                  <a:pt x="743" y="11232"/>
                  <a:pt x="1100" y="11232"/>
                </a:cubicBezTo>
                <a:cubicBezTo>
                  <a:pt x="5169" y="11232"/>
                  <a:pt x="7980" y="13073"/>
                  <a:pt x="8330" y="13335"/>
                </a:cubicBezTo>
                <a:cubicBezTo>
                  <a:pt x="8362" y="13335"/>
                  <a:pt x="8362" y="13335"/>
                  <a:pt x="8362" y="13367"/>
                </a:cubicBezTo>
                <a:lnTo>
                  <a:pt x="8362" y="13335"/>
                </a:lnTo>
                <a:lnTo>
                  <a:pt x="8267" y="12227"/>
                </a:lnTo>
                <a:lnTo>
                  <a:pt x="7570" y="3264"/>
                </a:lnTo>
                <a:lnTo>
                  <a:pt x="7570" y="3169"/>
                </a:lnTo>
                <a:cubicBezTo>
                  <a:pt x="7411" y="2979"/>
                  <a:pt x="7221" y="2758"/>
                  <a:pt x="7063" y="2599"/>
                </a:cubicBezTo>
                <a:cubicBezTo>
                  <a:pt x="4983" y="338"/>
                  <a:pt x="2358" y="0"/>
                  <a:pt x="990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"/>
          <p:cNvSpPr/>
          <p:nvPr/>
        </p:nvSpPr>
        <p:spPr>
          <a:xfrm>
            <a:off x="5166038" y="1698093"/>
            <a:ext cx="231264" cy="435154"/>
          </a:xfrm>
          <a:custGeom>
            <a:rect b="b" l="l" r="r" t="t"/>
            <a:pathLst>
              <a:path extrusionOk="0" h="14244" w="7570">
                <a:moveTo>
                  <a:pt x="916" y="1"/>
                </a:moveTo>
                <a:cubicBezTo>
                  <a:pt x="349" y="1"/>
                  <a:pt x="1" y="56"/>
                  <a:pt x="1" y="56"/>
                </a:cubicBezTo>
                <a:lnTo>
                  <a:pt x="1" y="11172"/>
                </a:lnTo>
                <a:cubicBezTo>
                  <a:pt x="278" y="11149"/>
                  <a:pt x="549" y="11138"/>
                  <a:pt x="812" y="11138"/>
                </a:cubicBezTo>
                <a:cubicBezTo>
                  <a:pt x="4869" y="11138"/>
                  <a:pt x="7181" y="13734"/>
                  <a:pt x="7538" y="14180"/>
                </a:cubicBezTo>
                <a:cubicBezTo>
                  <a:pt x="7570" y="14212"/>
                  <a:pt x="7570" y="14212"/>
                  <a:pt x="7570" y="14244"/>
                </a:cubicBezTo>
                <a:lnTo>
                  <a:pt x="7570" y="3160"/>
                </a:lnTo>
                <a:cubicBezTo>
                  <a:pt x="5413" y="383"/>
                  <a:pt x="2408" y="1"/>
                  <a:pt x="916" y="1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"/>
          <p:cNvSpPr/>
          <p:nvPr/>
        </p:nvSpPr>
        <p:spPr>
          <a:xfrm>
            <a:off x="5193135" y="1755893"/>
            <a:ext cx="182872" cy="68738"/>
          </a:xfrm>
          <a:custGeom>
            <a:rect b="b" l="l" r="r" t="t"/>
            <a:pathLst>
              <a:path extrusionOk="0" h="2250" w="5986">
                <a:moveTo>
                  <a:pt x="95" y="1"/>
                </a:moveTo>
                <a:cubicBezTo>
                  <a:pt x="64" y="1"/>
                  <a:pt x="0" y="32"/>
                  <a:pt x="0" y="96"/>
                </a:cubicBezTo>
                <a:cubicBezTo>
                  <a:pt x="0" y="127"/>
                  <a:pt x="32" y="191"/>
                  <a:pt x="95" y="191"/>
                </a:cubicBezTo>
                <a:cubicBezTo>
                  <a:pt x="127" y="191"/>
                  <a:pt x="4339" y="444"/>
                  <a:pt x="5827" y="2218"/>
                </a:cubicBezTo>
                <a:cubicBezTo>
                  <a:pt x="5827" y="2249"/>
                  <a:pt x="5859" y="2249"/>
                  <a:pt x="5891" y="2249"/>
                </a:cubicBezTo>
                <a:cubicBezTo>
                  <a:pt x="5891" y="2249"/>
                  <a:pt x="5922" y="2249"/>
                  <a:pt x="5954" y="2218"/>
                </a:cubicBezTo>
                <a:cubicBezTo>
                  <a:pt x="5986" y="2186"/>
                  <a:pt x="5986" y="2123"/>
                  <a:pt x="5954" y="2091"/>
                </a:cubicBezTo>
                <a:cubicBezTo>
                  <a:pt x="5321" y="1331"/>
                  <a:pt x="4117" y="729"/>
                  <a:pt x="2439" y="349"/>
                </a:cubicBezTo>
                <a:cubicBezTo>
                  <a:pt x="1204" y="64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9"/>
          <p:cNvSpPr/>
          <p:nvPr/>
        </p:nvSpPr>
        <p:spPr>
          <a:xfrm>
            <a:off x="5193135" y="1800405"/>
            <a:ext cx="182872" cy="68738"/>
          </a:xfrm>
          <a:custGeom>
            <a:rect b="b" l="l" r="r" t="t"/>
            <a:pathLst>
              <a:path extrusionOk="0" h="2250" w="5986">
                <a:moveTo>
                  <a:pt x="95" y="1"/>
                </a:moveTo>
                <a:cubicBezTo>
                  <a:pt x="64" y="1"/>
                  <a:pt x="0" y="32"/>
                  <a:pt x="0" y="96"/>
                </a:cubicBezTo>
                <a:cubicBezTo>
                  <a:pt x="0" y="127"/>
                  <a:pt x="32" y="159"/>
                  <a:pt x="95" y="159"/>
                </a:cubicBezTo>
                <a:cubicBezTo>
                  <a:pt x="127" y="159"/>
                  <a:pt x="4339" y="412"/>
                  <a:pt x="5827" y="2217"/>
                </a:cubicBezTo>
                <a:cubicBezTo>
                  <a:pt x="5827" y="2217"/>
                  <a:pt x="5859" y="2249"/>
                  <a:pt x="5891" y="2249"/>
                </a:cubicBezTo>
                <a:cubicBezTo>
                  <a:pt x="5891" y="2249"/>
                  <a:pt x="5922" y="2217"/>
                  <a:pt x="5954" y="2217"/>
                </a:cubicBezTo>
                <a:cubicBezTo>
                  <a:pt x="5986" y="2186"/>
                  <a:pt x="5986" y="2122"/>
                  <a:pt x="5954" y="2091"/>
                </a:cubicBezTo>
                <a:cubicBezTo>
                  <a:pt x="5321" y="1299"/>
                  <a:pt x="4117" y="729"/>
                  <a:pt x="2439" y="349"/>
                </a:cubicBezTo>
                <a:cubicBezTo>
                  <a:pt x="1204" y="64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9"/>
          <p:cNvSpPr/>
          <p:nvPr/>
        </p:nvSpPr>
        <p:spPr>
          <a:xfrm>
            <a:off x="5197015" y="1841036"/>
            <a:ext cx="182872" cy="67760"/>
          </a:xfrm>
          <a:custGeom>
            <a:rect b="b" l="l" r="r" t="t"/>
            <a:pathLst>
              <a:path extrusionOk="0" h="2218" w="5986">
                <a:moveTo>
                  <a:pt x="95" y="1"/>
                </a:moveTo>
                <a:cubicBezTo>
                  <a:pt x="32" y="1"/>
                  <a:pt x="0" y="32"/>
                  <a:pt x="0" y="64"/>
                </a:cubicBezTo>
                <a:cubicBezTo>
                  <a:pt x="0" y="127"/>
                  <a:pt x="32" y="159"/>
                  <a:pt x="63" y="159"/>
                </a:cubicBezTo>
                <a:cubicBezTo>
                  <a:pt x="127" y="159"/>
                  <a:pt x="4339" y="412"/>
                  <a:pt x="5795" y="2186"/>
                </a:cubicBezTo>
                <a:cubicBezTo>
                  <a:pt x="5827" y="2218"/>
                  <a:pt x="5859" y="2218"/>
                  <a:pt x="5859" y="2218"/>
                </a:cubicBezTo>
                <a:lnTo>
                  <a:pt x="5922" y="2218"/>
                </a:lnTo>
                <a:cubicBezTo>
                  <a:pt x="5954" y="2186"/>
                  <a:pt x="5985" y="2123"/>
                  <a:pt x="5954" y="2091"/>
                </a:cubicBezTo>
                <a:cubicBezTo>
                  <a:pt x="5289" y="1299"/>
                  <a:pt x="4117" y="729"/>
                  <a:pt x="2439" y="349"/>
                </a:cubicBezTo>
                <a:cubicBezTo>
                  <a:pt x="1172" y="64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9"/>
          <p:cNvSpPr/>
          <p:nvPr/>
        </p:nvSpPr>
        <p:spPr>
          <a:xfrm>
            <a:off x="5196038" y="1893277"/>
            <a:ext cx="182872" cy="67760"/>
          </a:xfrm>
          <a:custGeom>
            <a:rect b="b" l="l" r="r" t="t"/>
            <a:pathLst>
              <a:path extrusionOk="0" h="2218" w="5986">
                <a:moveTo>
                  <a:pt x="95" y="1"/>
                </a:moveTo>
                <a:cubicBezTo>
                  <a:pt x="32" y="1"/>
                  <a:pt x="0" y="32"/>
                  <a:pt x="0" y="64"/>
                </a:cubicBezTo>
                <a:cubicBezTo>
                  <a:pt x="0" y="127"/>
                  <a:pt x="32" y="159"/>
                  <a:pt x="64" y="159"/>
                </a:cubicBezTo>
                <a:cubicBezTo>
                  <a:pt x="127" y="159"/>
                  <a:pt x="4339" y="413"/>
                  <a:pt x="5796" y="2186"/>
                </a:cubicBezTo>
                <a:cubicBezTo>
                  <a:pt x="5827" y="2218"/>
                  <a:pt x="5859" y="2218"/>
                  <a:pt x="5891" y="2218"/>
                </a:cubicBezTo>
                <a:cubicBezTo>
                  <a:pt x="5891" y="2218"/>
                  <a:pt x="5922" y="2218"/>
                  <a:pt x="5922" y="2186"/>
                </a:cubicBezTo>
                <a:cubicBezTo>
                  <a:pt x="5954" y="2154"/>
                  <a:pt x="5986" y="2123"/>
                  <a:pt x="5954" y="2091"/>
                </a:cubicBezTo>
                <a:cubicBezTo>
                  <a:pt x="5289" y="1299"/>
                  <a:pt x="4117" y="729"/>
                  <a:pt x="2439" y="317"/>
                </a:cubicBezTo>
                <a:cubicBezTo>
                  <a:pt x="1172" y="32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9"/>
          <p:cNvSpPr/>
          <p:nvPr/>
        </p:nvSpPr>
        <p:spPr>
          <a:xfrm>
            <a:off x="5196038" y="1936810"/>
            <a:ext cx="182872" cy="68738"/>
          </a:xfrm>
          <a:custGeom>
            <a:rect b="b" l="l" r="r" t="t"/>
            <a:pathLst>
              <a:path extrusionOk="0" h="2250" w="5986">
                <a:moveTo>
                  <a:pt x="95" y="1"/>
                </a:moveTo>
                <a:cubicBezTo>
                  <a:pt x="32" y="1"/>
                  <a:pt x="0" y="33"/>
                  <a:pt x="0" y="96"/>
                </a:cubicBezTo>
                <a:cubicBezTo>
                  <a:pt x="0" y="128"/>
                  <a:pt x="32" y="159"/>
                  <a:pt x="64" y="159"/>
                </a:cubicBezTo>
                <a:cubicBezTo>
                  <a:pt x="127" y="159"/>
                  <a:pt x="4339" y="413"/>
                  <a:pt x="5796" y="2218"/>
                </a:cubicBezTo>
                <a:cubicBezTo>
                  <a:pt x="5827" y="2218"/>
                  <a:pt x="5859" y="2249"/>
                  <a:pt x="5891" y="2249"/>
                </a:cubicBezTo>
                <a:cubicBezTo>
                  <a:pt x="5891" y="2249"/>
                  <a:pt x="5922" y="2218"/>
                  <a:pt x="5922" y="2218"/>
                </a:cubicBezTo>
                <a:cubicBezTo>
                  <a:pt x="5954" y="2186"/>
                  <a:pt x="5986" y="2123"/>
                  <a:pt x="5954" y="2091"/>
                </a:cubicBezTo>
                <a:cubicBezTo>
                  <a:pt x="5289" y="1299"/>
                  <a:pt x="4117" y="729"/>
                  <a:pt x="2439" y="349"/>
                </a:cubicBezTo>
                <a:cubicBezTo>
                  <a:pt x="1172" y="64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9"/>
          <p:cNvSpPr/>
          <p:nvPr/>
        </p:nvSpPr>
        <p:spPr>
          <a:xfrm>
            <a:off x="5397271" y="1724946"/>
            <a:ext cx="256406" cy="408301"/>
          </a:xfrm>
          <a:custGeom>
            <a:rect b="b" l="l" r="r" t="t"/>
            <a:pathLst>
              <a:path extrusionOk="0" h="13365" w="8393">
                <a:moveTo>
                  <a:pt x="7601" y="0"/>
                </a:moveTo>
                <a:cubicBezTo>
                  <a:pt x="7158" y="0"/>
                  <a:pt x="6556" y="32"/>
                  <a:pt x="5859" y="127"/>
                </a:cubicBezTo>
                <a:cubicBezTo>
                  <a:pt x="4498" y="380"/>
                  <a:pt x="2787" y="1014"/>
                  <a:pt x="1331" y="2566"/>
                </a:cubicBezTo>
                <a:cubicBezTo>
                  <a:pt x="1141" y="2756"/>
                  <a:pt x="982" y="2977"/>
                  <a:pt x="824" y="3167"/>
                </a:cubicBezTo>
                <a:lnTo>
                  <a:pt x="824" y="3262"/>
                </a:lnTo>
                <a:lnTo>
                  <a:pt x="159" y="11465"/>
                </a:lnTo>
                <a:lnTo>
                  <a:pt x="1" y="13365"/>
                </a:lnTo>
                <a:lnTo>
                  <a:pt x="32" y="13333"/>
                </a:lnTo>
                <a:cubicBezTo>
                  <a:pt x="149" y="13245"/>
                  <a:pt x="3031" y="11233"/>
                  <a:pt x="7323" y="11233"/>
                </a:cubicBezTo>
                <a:cubicBezTo>
                  <a:pt x="7671" y="11233"/>
                  <a:pt x="8028" y="11246"/>
                  <a:pt x="8393" y="11275"/>
                </a:cubicBezTo>
                <a:lnTo>
                  <a:pt x="8329" y="64"/>
                </a:lnTo>
                <a:cubicBezTo>
                  <a:pt x="8329" y="64"/>
                  <a:pt x="8076" y="0"/>
                  <a:pt x="760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9"/>
          <p:cNvSpPr/>
          <p:nvPr/>
        </p:nvSpPr>
        <p:spPr>
          <a:xfrm>
            <a:off x="5397271" y="1698062"/>
            <a:ext cx="232241" cy="435185"/>
          </a:xfrm>
          <a:custGeom>
            <a:rect b="b" l="l" r="r" t="t"/>
            <a:pathLst>
              <a:path extrusionOk="0" h="14245" w="7602">
                <a:moveTo>
                  <a:pt x="6686" y="1"/>
                </a:moveTo>
                <a:cubicBezTo>
                  <a:pt x="6405" y="1"/>
                  <a:pt x="6070" y="15"/>
                  <a:pt x="5701" y="57"/>
                </a:cubicBezTo>
                <a:cubicBezTo>
                  <a:pt x="4086" y="215"/>
                  <a:pt x="1774" y="912"/>
                  <a:pt x="1" y="3161"/>
                </a:cubicBezTo>
                <a:lnTo>
                  <a:pt x="1" y="5187"/>
                </a:lnTo>
                <a:lnTo>
                  <a:pt x="1" y="12756"/>
                </a:lnTo>
                <a:lnTo>
                  <a:pt x="1" y="14213"/>
                </a:lnTo>
                <a:lnTo>
                  <a:pt x="1" y="14245"/>
                </a:lnTo>
                <a:cubicBezTo>
                  <a:pt x="1" y="14245"/>
                  <a:pt x="1" y="14245"/>
                  <a:pt x="32" y="14213"/>
                </a:cubicBezTo>
                <a:cubicBezTo>
                  <a:pt x="182" y="14004"/>
                  <a:pt x="2533" y="11141"/>
                  <a:pt x="6818" y="11141"/>
                </a:cubicBezTo>
                <a:cubicBezTo>
                  <a:pt x="7073" y="11141"/>
                  <a:pt x="7333" y="11152"/>
                  <a:pt x="7601" y="11173"/>
                </a:cubicBezTo>
                <a:lnTo>
                  <a:pt x="7601" y="57"/>
                </a:lnTo>
                <a:cubicBezTo>
                  <a:pt x="7601" y="57"/>
                  <a:pt x="7249" y="1"/>
                  <a:pt x="6686" y="1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9"/>
          <p:cNvSpPr/>
          <p:nvPr/>
        </p:nvSpPr>
        <p:spPr>
          <a:xfrm>
            <a:off x="5419511" y="1755893"/>
            <a:ext cx="181925" cy="68738"/>
          </a:xfrm>
          <a:custGeom>
            <a:rect b="b" l="l" r="r" t="t"/>
            <a:pathLst>
              <a:path extrusionOk="0" h="2250" w="5955">
                <a:moveTo>
                  <a:pt x="5891" y="1"/>
                </a:moveTo>
                <a:cubicBezTo>
                  <a:pt x="5860" y="1"/>
                  <a:pt x="4783" y="64"/>
                  <a:pt x="3548" y="349"/>
                </a:cubicBezTo>
                <a:cubicBezTo>
                  <a:pt x="1838" y="729"/>
                  <a:pt x="666" y="1331"/>
                  <a:pt x="33" y="2091"/>
                </a:cubicBezTo>
                <a:cubicBezTo>
                  <a:pt x="1" y="2123"/>
                  <a:pt x="1" y="2186"/>
                  <a:pt x="33" y="2218"/>
                </a:cubicBezTo>
                <a:cubicBezTo>
                  <a:pt x="64" y="2249"/>
                  <a:pt x="64" y="2249"/>
                  <a:pt x="96" y="2249"/>
                </a:cubicBezTo>
                <a:cubicBezTo>
                  <a:pt x="128" y="2249"/>
                  <a:pt x="128" y="2249"/>
                  <a:pt x="159" y="2218"/>
                </a:cubicBezTo>
                <a:cubicBezTo>
                  <a:pt x="1616" y="444"/>
                  <a:pt x="5860" y="191"/>
                  <a:pt x="5891" y="191"/>
                </a:cubicBezTo>
                <a:cubicBezTo>
                  <a:pt x="5923" y="191"/>
                  <a:pt x="5955" y="127"/>
                  <a:pt x="5955" y="96"/>
                </a:cubicBezTo>
                <a:cubicBezTo>
                  <a:pt x="5955" y="64"/>
                  <a:pt x="5923" y="1"/>
                  <a:pt x="589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9"/>
          <p:cNvSpPr/>
          <p:nvPr/>
        </p:nvSpPr>
        <p:spPr>
          <a:xfrm>
            <a:off x="5419511" y="1800405"/>
            <a:ext cx="181925" cy="68738"/>
          </a:xfrm>
          <a:custGeom>
            <a:rect b="b" l="l" r="r" t="t"/>
            <a:pathLst>
              <a:path extrusionOk="0" h="2250" w="5955">
                <a:moveTo>
                  <a:pt x="5891" y="1"/>
                </a:moveTo>
                <a:cubicBezTo>
                  <a:pt x="5860" y="1"/>
                  <a:pt x="4783" y="64"/>
                  <a:pt x="3548" y="349"/>
                </a:cubicBezTo>
                <a:cubicBezTo>
                  <a:pt x="1838" y="729"/>
                  <a:pt x="666" y="1299"/>
                  <a:pt x="33" y="2091"/>
                </a:cubicBezTo>
                <a:cubicBezTo>
                  <a:pt x="1" y="2122"/>
                  <a:pt x="1" y="2186"/>
                  <a:pt x="33" y="2217"/>
                </a:cubicBezTo>
                <a:cubicBezTo>
                  <a:pt x="64" y="2217"/>
                  <a:pt x="64" y="2249"/>
                  <a:pt x="96" y="2249"/>
                </a:cubicBezTo>
                <a:cubicBezTo>
                  <a:pt x="128" y="2249"/>
                  <a:pt x="128" y="2217"/>
                  <a:pt x="159" y="2217"/>
                </a:cubicBezTo>
                <a:cubicBezTo>
                  <a:pt x="1616" y="412"/>
                  <a:pt x="5860" y="159"/>
                  <a:pt x="5891" y="159"/>
                </a:cubicBezTo>
                <a:cubicBezTo>
                  <a:pt x="5923" y="159"/>
                  <a:pt x="5955" y="127"/>
                  <a:pt x="5955" y="96"/>
                </a:cubicBezTo>
                <a:cubicBezTo>
                  <a:pt x="5955" y="32"/>
                  <a:pt x="5923" y="1"/>
                  <a:pt x="589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9"/>
          <p:cNvSpPr/>
          <p:nvPr/>
        </p:nvSpPr>
        <p:spPr>
          <a:xfrm>
            <a:off x="5415662" y="1841036"/>
            <a:ext cx="182872" cy="67760"/>
          </a:xfrm>
          <a:custGeom>
            <a:rect b="b" l="l" r="r" t="t"/>
            <a:pathLst>
              <a:path extrusionOk="0" h="2218" w="5986">
                <a:moveTo>
                  <a:pt x="5891" y="1"/>
                </a:moveTo>
                <a:cubicBezTo>
                  <a:pt x="5891" y="1"/>
                  <a:pt x="4782" y="64"/>
                  <a:pt x="3547" y="349"/>
                </a:cubicBezTo>
                <a:cubicBezTo>
                  <a:pt x="1869" y="729"/>
                  <a:pt x="665" y="1299"/>
                  <a:pt x="32" y="2091"/>
                </a:cubicBezTo>
                <a:cubicBezTo>
                  <a:pt x="0" y="2123"/>
                  <a:pt x="0" y="2186"/>
                  <a:pt x="32" y="2218"/>
                </a:cubicBezTo>
                <a:lnTo>
                  <a:pt x="95" y="2218"/>
                </a:lnTo>
                <a:cubicBezTo>
                  <a:pt x="127" y="2218"/>
                  <a:pt x="159" y="2218"/>
                  <a:pt x="159" y="2186"/>
                </a:cubicBezTo>
                <a:cubicBezTo>
                  <a:pt x="1647" y="412"/>
                  <a:pt x="5859" y="159"/>
                  <a:pt x="5891" y="159"/>
                </a:cubicBezTo>
                <a:cubicBezTo>
                  <a:pt x="5954" y="159"/>
                  <a:pt x="5986" y="127"/>
                  <a:pt x="5986" y="64"/>
                </a:cubicBezTo>
                <a:cubicBezTo>
                  <a:pt x="5986" y="32"/>
                  <a:pt x="5922" y="1"/>
                  <a:pt x="589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9"/>
          <p:cNvSpPr/>
          <p:nvPr/>
        </p:nvSpPr>
        <p:spPr>
          <a:xfrm>
            <a:off x="5416609" y="1893277"/>
            <a:ext cx="182903" cy="67760"/>
          </a:xfrm>
          <a:custGeom>
            <a:rect b="b" l="l" r="r" t="t"/>
            <a:pathLst>
              <a:path extrusionOk="0" h="2218" w="5987">
                <a:moveTo>
                  <a:pt x="5891" y="1"/>
                </a:moveTo>
                <a:cubicBezTo>
                  <a:pt x="5860" y="1"/>
                  <a:pt x="4783" y="32"/>
                  <a:pt x="3548" y="317"/>
                </a:cubicBezTo>
                <a:cubicBezTo>
                  <a:pt x="1838" y="729"/>
                  <a:pt x="666" y="1299"/>
                  <a:pt x="33" y="2091"/>
                </a:cubicBezTo>
                <a:cubicBezTo>
                  <a:pt x="1" y="2123"/>
                  <a:pt x="1" y="2154"/>
                  <a:pt x="33" y="2186"/>
                </a:cubicBezTo>
                <a:cubicBezTo>
                  <a:pt x="64" y="2218"/>
                  <a:pt x="64" y="2218"/>
                  <a:pt x="96" y="2218"/>
                </a:cubicBezTo>
                <a:cubicBezTo>
                  <a:pt x="128" y="2218"/>
                  <a:pt x="159" y="2218"/>
                  <a:pt x="159" y="2186"/>
                </a:cubicBezTo>
                <a:cubicBezTo>
                  <a:pt x="1648" y="413"/>
                  <a:pt x="5860" y="159"/>
                  <a:pt x="5891" y="159"/>
                </a:cubicBezTo>
                <a:cubicBezTo>
                  <a:pt x="5955" y="159"/>
                  <a:pt x="5986" y="127"/>
                  <a:pt x="5986" y="64"/>
                </a:cubicBezTo>
                <a:cubicBezTo>
                  <a:pt x="5986" y="32"/>
                  <a:pt x="5923" y="1"/>
                  <a:pt x="589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9"/>
          <p:cNvSpPr/>
          <p:nvPr/>
        </p:nvSpPr>
        <p:spPr>
          <a:xfrm>
            <a:off x="5416609" y="1936810"/>
            <a:ext cx="182903" cy="68738"/>
          </a:xfrm>
          <a:custGeom>
            <a:rect b="b" l="l" r="r" t="t"/>
            <a:pathLst>
              <a:path extrusionOk="0" h="2250" w="5987">
                <a:moveTo>
                  <a:pt x="5891" y="1"/>
                </a:moveTo>
                <a:cubicBezTo>
                  <a:pt x="5860" y="1"/>
                  <a:pt x="4783" y="64"/>
                  <a:pt x="3548" y="349"/>
                </a:cubicBezTo>
                <a:cubicBezTo>
                  <a:pt x="1838" y="729"/>
                  <a:pt x="666" y="1299"/>
                  <a:pt x="33" y="2091"/>
                </a:cubicBezTo>
                <a:cubicBezTo>
                  <a:pt x="1" y="2123"/>
                  <a:pt x="1" y="2186"/>
                  <a:pt x="33" y="2218"/>
                </a:cubicBezTo>
                <a:cubicBezTo>
                  <a:pt x="64" y="2218"/>
                  <a:pt x="64" y="2249"/>
                  <a:pt x="96" y="2249"/>
                </a:cubicBezTo>
                <a:cubicBezTo>
                  <a:pt x="128" y="2249"/>
                  <a:pt x="159" y="2218"/>
                  <a:pt x="159" y="2218"/>
                </a:cubicBezTo>
                <a:cubicBezTo>
                  <a:pt x="1648" y="413"/>
                  <a:pt x="5860" y="159"/>
                  <a:pt x="5891" y="159"/>
                </a:cubicBezTo>
                <a:cubicBezTo>
                  <a:pt x="5955" y="159"/>
                  <a:pt x="5986" y="128"/>
                  <a:pt x="5986" y="96"/>
                </a:cubicBezTo>
                <a:cubicBezTo>
                  <a:pt x="5986" y="33"/>
                  <a:pt x="5923" y="1"/>
                  <a:pt x="589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9"/>
          <p:cNvSpPr/>
          <p:nvPr/>
        </p:nvSpPr>
        <p:spPr>
          <a:xfrm>
            <a:off x="5393391" y="1698062"/>
            <a:ext cx="260286" cy="435185"/>
          </a:xfrm>
          <a:custGeom>
            <a:rect b="b" l="l" r="r" t="t"/>
            <a:pathLst>
              <a:path extrusionOk="0" h="14245" w="8520">
                <a:moveTo>
                  <a:pt x="6804" y="1"/>
                </a:moveTo>
                <a:cubicBezTo>
                  <a:pt x="6518" y="1"/>
                  <a:pt x="6176" y="15"/>
                  <a:pt x="5796" y="57"/>
                </a:cubicBezTo>
                <a:cubicBezTo>
                  <a:pt x="5828" y="120"/>
                  <a:pt x="5828" y="184"/>
                  <a:pt x="5860" y="279"/>
                </a:cubicBezTo>
                <a:cubicBezTo>
                  <a:pt x="5923" y="532"/>
                  <a:pt x="5955" y="754"/>
                  <a:pt x="5986" y="1007"/>
                </a:cubicBezTo>
                <a:cubicBezTo>
                  <a:pt x="6018" y="1324"/>
                  <a:pt x="6018" y="1640"/>
                  <a:pt x="5986" y="1957"/>
                </a:cubicBezTo>
                <a:cubicBezTo>
                  <a:pt x="5986" y="2020"/>
                  <a:pt x="5986" y="2084"/>
                  <a:pt x="5986" y="2147"/>
                </a:cubicBezTo>
                <a:cubicBezTo>
                  <a:pt x="5955" y="2591"/>
                  <a:pt x="5891" y="3002"/>
                  <a:pt x="5796" y="3446"/>
                </a:cubicBezTo>
                <a:cubicBezTo>
                  <a:pt x="5796" y="3509"/>
                  <a:pt x="5765" y="3572"/>
                  <a:pt x="5765" y="3604"/>
                </a:cubicBezTo>
                <a:cubicBezTo>
                  <a:pt x="5638" y="4016"/>
                  <a:pt x="5511" y="4427"/>
                  <a:pt x="5353" y="4807"/>
                </a:cubicBezTo>
                <a:cubicBezTo>
                  <a:pt x="5321" y="4871"/>
                  <a:pt x="5290" y="4934"/>
                  <a:pt x="5290" y="4997"/>
                </a:cubicBezTo>
                <a:cubicBezTo>
                  <a:pt x="5163" y="5219"/>
                  <a:pt x="5068" y="5441"/>
                  <a:pt x="4941" y="5662"/>
                </a:cubicBezTo>
                <a:cubicBezTo>
                  <a:pt x="4751" y="6011"/>
                  <a:pt x="4561" y="6359"/>
                  <a:pt x="4340" y="6707"/>
                </a:cubicBezTo>
                <a:cubicBezTo>
                  <a:pt x="4308" y="6771"/>
                  <a:pt x="4245" y="6834"/>
                  <a:pt x="4213" y="6929"/>
                </a:cubicBezTo>
                <a:cubicBezTo>
                  <a:pt x="3833" y="7468"/>
                  <a:pt x="3453" y="7974"/>
                  <a:pt x="3041" y="8513"/>
                </a:cubicBezTo>
                <a:cubicBezTo>
                  <a:pt x="2978" y="8608"/>
                  <a:pt x="2914" y="8671"/>
                  <a:pt x="2851" y="8766"/>
                </a:cubicBezTo>
                <a:cubicBezTo>
                  <a:pt x="2249" y="9526"/>
                  <a:pt x="1616" y="10286"/>
                  <a:pt x="1046" y="11078"/>
                </a:cubicBezTo>
                <a:cubicBezTo>
                  <a:pt x="761" y="11489"/>
                  <a:pt x="476" y="11901"/>
                  <a:pt x="286" y="12345"/>
                </a:cubicBezTo>
                <a:cubicBezTo>
                  <a:pt x="223" y="12471"/>
                  <a:pt x="191" y="12598"/>
                  <a:pt x="128" y="12725"/>
                </a:cubicBezTo>
                <a:cubicBezTo>
                  <a:pt x="128" y="12725"/>
                  <a:pt x="128" y="12756"/>
                  <a:pt x="128" y="12756"/>
                </a:cubicBezTo>
                <a:cubicBezTo>
                  <a:pt x="96" y="12851"/>
                  <a:pt x="64" y="12978"/>
                  <a:pt x="33" y="13105"/>
                </a:cubicBezTo>
                <a:cubicBezTo>
                  <a:pt x="33" y="13263"/>
                  <a:pt x="1" y="13421"/>
                  <a:pt x="1" y="13580"/>
                </a:cubicBezTo>
                <a:cubicBezTo>
                  <a:pt x="1" y="13801"/>
                  <a:pt x="33" y="13991"/>
                  <a:pt x="96" y="14181"/>
                </a:cubicBezTo>
                <a:cubicBezTo>
                  <a:pt x="96" y="14181"/>
                  <a:pt x="96" y="14181"/>
                  <a:pt x="96" y="14213"/>
                </a:cubicBezTo>
                <a:lnTo>
                  <a:pt x="128" y="14213"/>
                </a:lnTo>
                <a:lnTo>
                  <a:pt x="128" y="14245"/>
                </a:lnTo>
                <a:cubicBezTo>
                  <a:pt x="128" y="14245"/>
                  <a:pt x="128" y="14245"/>
                  <a:pt x="159" y="14213"/>
                </a:cubicBezTo>
                <a:cubicBezTo>
                  <a:pt x="276" y="14125"/>
                  <a:pt x="3158" y="12113"/>
                  <a:pt x="7450" y="12113"/>
                </a:cubicBezTo>
                <a:cubicBezTo>
                  <a:pt x="7798" y="12113"/>
                  <a:pt x="8155" y="12126"/>
                  <a:pt x="8520" y="12155"/>
                </a:cubicBezTo>
                <a:lnTo>
                  <a:pt x="8456" y="944"/>
                </a:lnTo>
                <a:cubicBezTo>
                  <a:pt x="8456" y="944"/>
                  <a:pt x="8171" y="880"/>
                  <a:pt x="7728" y="880"/>
                </a:cubicBezTo>
                <a:lnTo>
                  <a:pt x="7728" y="57"/>
                </a:lnTo>
                <a:cubicBezTo>
                  <a:pt x="7728" y="57"/>
                  <a:pt x="7376" y="1"/>
                  <a:pt x="6804" y="1"/>
                </a:cubicBezTo>
                <a:close/>
              </a:path>
            </a:pathLst>
          </a:custGeom>
          <a:solidFill>
            <a:srgbClr val="CECEC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9"/>
          <p:cNvSpPr/>
          <p:nvPr/>
        </p:nvSpPr>
        <p:spPr>
          <a:xfrm>
            <a:off x="3375227" y="3806837"/>
            <a:ext cx="145143" cy="142394"/>
          </a:xfrm>
          <a:custGeom>
            <a:rect b="b" l="l" r="r" t="t"/>
            <a:pathLst>
              <a:path extrusionOk="0" h="4661" w="4751">
                <a:moveTo>
                  <a:pt x="2" y="3108"/>
                </a:moveTo>
                <a:cubicBezTo>
                  <a:pt x="1" y="3108"/>
                  <a:pt x="0" y="3108"/>
                  <a:pt x="0" y="3108"/>
                </a:cubicBezTo>
                <a:cubicBezTo>
                  <a:pt x="0" y="3109"/>
                  <a:pt x="1" y="3109"/>
                  <a:pt x="1" y="3109"/>
                </a:cubicBezTo>
                <a:cubicBezTo>
                  <a:pt x="1" y="3109"/>
                  <a:pt x="2" y="3109"/>
                  <a:pt x="2" y="3108"/>
                </a:cubicBezTo>
                <a:close/>
                <a:moveTo>
                  <a:pt x="294" y="1"/>
                </a:moveTo>
                <a:cubicBezTo>
                  <a:pt x="218" y="1"/>
                  <a:pt x="141" y="2"/>
                  <a:pt x="64" y="5"/>
                </a:cubicBezTo>
                <a:cubicBezTo>
                  <a:pt x="64" y="5"/>
                  <a:pt x="33" y="3046"/>
                  <a:pt x="2" y="3108"/>
                </a:cubicBezTo>
                <a:lnTo>
                  <a:pt x="2" y="3108"/>
                </a:lnTo>
                <a:cubicBezTo>
                  <a:pt x="6" y="3108"/>
                  <a:pt x="17" y="3108"/>
                  <a:pt x="34" y="3108"/>
                </a:cubicBezTo>
                <a:cubicBezTo>
                  <a:pt x="311" y="3108"/>
                  <a:pt x="2250" y="3163"/>
                  <a:pt x="3072" y="4660"/>
                </a:cubicBezTo>
                <a:cubicBezTo>
                  <a:pt x="3072" y="4660"/>
                  <a:pt x="3959" y="2095"/>
                  <a:pt x="4751" y="1588"/>
                </a:cubicBezTo>
                <a:cubicBezTo>
                  <a:pt x="4751" y="1588"/>
                  <a:pt x="2983" y="1"/>
                  <a:pt x="294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9"/>
          <p:cNvSpPr/>
          <p:nvPr/>
        </p:nvSpPr>
        <p:spPr>
          <a:xfrm>
            <a:off x="3487437" y="3805035"/>
            <a:ext cx="207068" cy="367669"/>
          </a:xfrm>
          <a:custGeom>
            <a:rect b="b" l="l" r="r" t="t"/>
            <a:pathLst>
              <a:path extrusionOk="0" h="12035" w="6778">
                <a:moveTo>
                  <a:pt x="6303" y="1"/>
                </a:moveTo>
                <a:cubicBezTo>
                  <a:pt x="5923" y="64"/>
                  <a:pt x="5195" y="127"/>
                  <a:pt x="4371" y="381"/>
                </a:cubicBezTo>
                <a:cubicBezTo>
                  <a:pt x="2471" y="951"/>
                  <a:pt x="1" y="2312"/>
                  <a:pt x="1" y="5764"/>
                </a:cubicBezTo>
                <a:lnTo>
                  <a:pt x="1" y="12035"/>
                </a:lnTo>
                <a:lnTo>
                  <a:pt x="3231" y="12035"/>
                </a:lnTo>
                <a:lnTo>
                  <a:pt x="3231" y="5923"/>
                </a:lnTo>
                <a:cubicBezTo>
                  <a:pt x="3231" y="5923"/>
                  <a:pt x="3294" y="3547"/>
                  <a:pt x="6303" y="3231"/>
                </a:cubicBezTo>
                <a:cubicBezTo>
                  <a:pt x="6461" y="3231"/>
                  <a:pt x="6620" y="3199"/>
                  <a:pt x="6778" y="3199"/>
                </a:cubicBezTo>
                <a:lnTo>
                  <a:pt x="6588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9"/>
          <p:cNvSpPr/>
          <p:nvPr/>
        </p:nvSpPr>
        <p:spPr>
          <a:xfrm>
            <a:off x="3486490" y="3694749"/>
            <a:ext cx="99685" cy="147068"/>
          </a:xfrm>
          <a:custGeom>
            <a:rect b="b" l="l" r="r" t="t"/>
            <a:pathLst>
              <a:path extrusionOk="0" h="4814" w="3263">
                <a:moveTo>
                  <a:pt x="0" y="0"/>
                </a:moveTo>
                <a:lnTo>
                  <a:pt x="0" y="3674"/>
                </a:lnTo>
                <a:lnTo>
                  <a:pt x="1647" y="4814"/>
                </a:lnTo>
                <a:lnTo>
                  <a:pt x="3262" y="3611"/>
                </a:lnTo>
                <a:lnTo>
                  <a:pt x="3262" y="0"/>
                </a:lnTo>
                <a:cubicBezTo>
                  <a:pt x="3262" y="0"/>
                  <a:pt x="1883" y="71"/>
                  <a:pt x="916" y="71"/>
                </a:cubicBezTo>
                <a:cubicBezTo>
                  <a:pt x="433" y="71"/>
                  <a:pt x="53" y="53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9"/>
          <p:cNvSpPr/>
          <p:nvPr/>
        </p:nvSpPr>
        <p:spPr>
          <a:xfrm>
            <a:off x="3424565" y="3545024"/>
            <a:ext cx="227384" cy="155561"/>
          </a:xfrm>
          <a:custGeom>
            <a:rect b="b" l="l" r="r" t="t"/>
            <a:pathLst>
              <a:path extrusionOk="0" h="5092" w="7443">
                <a:moveTo>
                  <a:pt x="3717" y="1"/>
                </a:moveTo>
                <a:cubicBezTo>
                  <a:pt x="3634" y="1"/>
                  <a:pt x="3547" y="40"/>
                  <a:pt x="3484" y="119"/>
                </a:cubicBezTo>
                <a:lnTo>
                  <a:pt x="3357" y="309"/>
                </a:lnTo>
                <a:lnTo>
                  <a:pt x="127" y="4648"/>
                </a:lnTo>
                <a:cubicBezTo>
                  <a:pt x="0" y="4838"/>
                  <a:pt x="127" y="5091"/>
                  <a:pt x="349" y="5091"/>
                </a:cubicBezTo>
                <a:lnTo>
                  <a:pt x="7094" y="5091"/>
                </a:lnTo>
                <a:cubicBezTo>
                  <a:pt x="7316" y="5091"/>
                  <a:pt x="7443" y="4838"/>
                  <a:pt x="7316" y="4648"/>
                </a:cubicBezTo>
                <a:lnTo>
                  <a:pt x="3927" y="119"/>
                </a:lnTo>
                <a:cubicBezTo>
                  <a:pt x="3880" y="40"/>
                  <a:pt x="3801" y="1"/>
                  <a:pt x="37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9"/>
          <p:cNvSpPr/>
          <p:nvPr/>
        </p:nvSpPr>
        <p:spPr>
          <a:xfrm>
            <a:off x="3224280" y="3743507"/>
            <a:ext cx="156783" cy="222740"/>
          </a:xfrm>
          <a:custGeom>
            <a:rect b="b" l="l" r="r" t="t"/>
            <a:pathLst>
              <a:path extrusionOk="0" h="7291" w="5132">
                <a:moveTo>
                  <a:pt x="4851" y="1"/>
                </a:moveTo>
                <a:cubicBezTo>
                  <a:pt x="4796" y="1"/>
                  <a:pt x="4740" y="16"/>
                  <a:pt x="4688" y="51"/>
                </a:cubicBezTo>
                <a:lnTo>
                  <a:pt x="159" y="3440"/>
                </a:lnTo>
                <a:cubicBezTo>
                  <a:pt x="1" y="3535"/>
                  <a:pt x="1" y="3756"/>
                  <a:pt x="159" y="3883"/>
                </a:cubicBezTo>
                <a:lnTo>
                  <a:pt x="4688" y="7240"/>
                </a:lnTo>
                <a:cubicBezTo>
                  <a:pt x="4740" y="7275"/>
                  <a:pt x="4796" y="7290"/>
                  <a:pt x="4851" y="7290"/>
                </a:cubicBezTo>
                <a:cubicBezTo>
                  <a:pt x="4997" y="7290"/>
                  <a:pt x="5131" y="7179"/>
                  <a:pt x="5131" y="7018"/>
                </a:cubicBezTo>
                <a:lnTo>
                  <a:pt x="5131" y="273"/>
                </a:lnTo>
                <a:cubicBezTo>
                  <a:pt x="5131" y="112"/>
                  <a:pt x="4997" y="1"/>
                  <a:pt x="485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9"/>
          <p:cNvSpPr/>
          <p:nvPr/>
        </p:nvSpPr>
        <p:spPr>
          <a:xfrm>
            <a:off x="3679963" y="3743507"/>
            <a:ext cx="156783" cy="222740"/>
          </a:xfrm>
          <a:custGeom>
            <a:rect b="b" l="l" r="r" t="t"/>
            <a:pathLst>
              <a:path extrusionOk="0" h="7291" w="5132">
                <a:moveTo>
                  <a:pt x="281" y="1"/>
                </a:moveTo>
                <a:cubicBezTo>
                  <a:pt x="135" y="1"/>
                  <a:pt x="1" y="112"/>
                  <a:pt x="1" y="273"/>
                </a:cubicBezTo>
                <a:lnTo>
                  <a:pt x="1" y="7018"/>
                </a:lnTo>
                <a:cubicBezTo>
                  <a:pt x="1" y="7179"/>
                  <a:pt x="135" y="7290"/>
                  <a:pt x="281" y="7290"/>
                </a:cubicBezTo>
                <a:cubicBezTo>
                  <a:pt x="336" y="7290"/>
                  <a:pt x="392" y="7275"/>
                  <a:pt x="444" y="7240"/>
                </a:cubicBezTo>
                <a:lnTo>
                  <a:pt x="4973" y="3883"/>
                </a:lnTo>
                <a:cubicBezTo>
                  <a:pt x="5131" y="3756"/>
                  <a:pt x="5131" y="3535"/>
                  <a:pt x="4973" y="3440"/>
                </a:cubicBezTo>
                <a:lnTo>
                  <a:pt x="444" y="51"/>
                </a:lnTo>
                <a:cubicBezTo>
                  <a:pt x="392" y="16"/>
                  <a:pt x="336" y="1"/>
                  <a:pt x="281" y="1"/>
                </a:cubicBezTo>
                <a:close/>
              </a:path>
            </a:pathLst>
          </a:custGeom>
          <a:solidFill>
            <a:srgbClr val="D056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9"/>
          <p:cNvSpPr/>
          <p:nvPr/>
        </p:nvSpPr>
        <p:spPr>
          <a:xfrm>
            <a:off x="3525167" y="3545024"/>
            <a:ext cx="126782" cy="155561"/>
          </a:xfrm>
          <a:custGeom>
            <a:rect b="b" l="l" r="r" t="t"/>
            <a:pathLst>
              <a:path extrusionOk="0" h="5092" w="4150">
                <a:moveTo>
                  <a:pt x="424" y="1"/>
                </a:moveTo>
                <a:cubicBezTo>
                  <a:pt x="341" y="1"/>
                  <a:pt x="254" y="40"/>
                  <a:pt x="191" y="119"/>
                </a:cubicBezTo>
                <a:lnTo>
                  <a:pt x="64" y="309"/>
                </a:lnTo>
                <a:cubicBezTo>
                  <a:pt x="1" y="1544"/>
                  <a:pt x="919" y="3223"/>
                  <a:pt x="1363" y="3951"/>
                </a:cubicBezTo>
                <a:cubicBezTo>
                  <a:pt x="1553" y="4268"/>
                  <a:pt x="1743" y="4585"/>
                  <a:pt x="1933" y="4901"/>
                </a:cubicBezTo>
                <a:cubicBezTo>
                  <a:pt x="1964" y="4933"/>
                  <a:pt x="1996" y="4965"/>
                  <a:pt x="1996" y="4996"/>
                </a:cubicBezTo>
                <a:cubicBezTo>
                  <a:pt x="2028" y="5028"/>
                  <a:pt x="2028" y="5060"/>
                  <a:pt x="2059" y="5091"/>
                </a:cubicBezTo>
                <a:lnTo>
                  <a:pt x="3769" y="5091"/>
                </a:lnTo>
                <a:cubicBezTo>
                  <a:pt x="4023" y="5091"/>
                  <a:pt x="4150" y="4838"/>
                  <a:pt x="3991" y="4648"/>
                </a:cubicBezTo>
                <a:lnTo>
                  <a:pt x="634" y="119"/>
                </a:lnTo>
                <a:cubicBezTo>
                  <a:pt x="587" y="40"/>
                  <a:pt x="508" y="1"/>
                  <a:pt x="424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9"/>
          <p:cNvSpPr/>
          <p:nvPr/>
        </p:nvSpPr>
        <p:spPr>
          <a:xfrm>
            <a:off x="3533873" y="3743507"/>
            <a:ext cx="302873" cy="429197"/>
          </a:xfrm>
          <a:custGeom>
            <a:rect b="b" l="l" r="r" t="t"/>
            <a:pathLst>
              <a:path extrusionOk="0" h="14049" w="9914">
                <a:moveTo>
                  <a:pt x="5076" y="1"/>
                </a:moveTo>
                <a:cubicBezTo>
                  <a:pt x="4933" y="1"/>
                  <a:pt x="4783" y="112"/>
                  <a:pt x="4783" y="273"/>
                </a:cubicBezTo>
                <a:lnTo>
                  <a:pt x="4783" y="2046"/>
                </a:lnTo>
                <a:cubicBezTo>
                  <a:pt x="4403" y="2078"/>
                  <a:pt x="3706" y="2141"/>
                  <a:pt x="2883" y="2395"/>
                </a:cubicBezTo>
                <a:cubicBezTo>
                  <a:pt x="2629" y="4263"/>
                  <a:pt x="1141" y="5783"/>
                  <a:pt x="476" y="7588"/>
                </a:cubicBezTo>
                <a:cubicBezTo>
                  <a:pt x="1" y="8950"/>
                  <a:pt x="33" y="10438"/>
                  <a:pt x="64" y="11895"/>
                </a:cubicBezTo>
                <a:cubicBezTo>
                  <a:pt x="96" y="12592"/>
                  <a:pt x="128" y="13352"/>
                  <a:pt x="286" y="14049"/>
                </a:cubicBezTo>
                <a:lnTo>
                  <a:pt x="1743" y="14049"/>
                </a:lnTo>
                <a:lnTo>
                  <a:pt x="1743" y="7937"/>
                </a:lnTo>
                <a:cubicBezTo>
                  <a:pt x="1743" y="7937"/>
                  <a:pt x="1806" y="5561"/>
                  <a:pt x="4783" y="5245"/>
                </a:cubicBezTo>
                <a:lnTo>
                  <a:pt x="4783" y="7018"/>
                </a:lnTo>
                <a:cubicBezTo>
                  <a:pt x="4783" y="7179"/>
                  <a:pt x="4933" y="7290"/>
                  <a:pt x="5076" y="7290"/>
                </a:cubicBezTo>
                <a:cubicBezTo>
                  <a:pt x="5130" y="7290"/>
                  <a:pt x="5183" y="7275"/>
                  <a:pt x="5226" y="7240"/>
                </a:cubicBezTo>
                <a:lnTo>
                  <a:pt x="9787" y="3883"/>
                </a:lnTo>
                <a:cubicBezTo>
                  <a:pt x="9913" y="3756"/>
                  <a:pt x="9913" y="3535"/>
                  <a:pt x="9787" y="3440"/>
                </a:cubicBezTo>
                <a:lnTo>
                  <a:pt x="5226" y="51"/>
                </a:lnTo>
                <a:cubicBezTo>
                  <a:pt x="5183" y="16"/>
                  <a:pt x="5130" y="1"/>
                  <a:pt x="5076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9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Addressing the Problem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8" name="Google Shape;508;p19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User Stories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09" name="Google Shape;509;p19"/>
          <p:cNvSpPr txBox="1"/>
          <p:nvPr/>
        </p:nvSpPr>
        <p:spPr>
          <a:xfrm>
            <a:off x="661050" y="3790700"/>
            <a:ext cx="22524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Fira Sans"/>
              <a:buChar char="●"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Perspective of the AI team and NRMA as the the client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  <a:p>
            <a:pPr indent="-298450" lvl="0" marL="0" rtl="0" algn="l">
              <a:spcBef>
                <a:spcPts val="0"/>
              </a:spcBef>
              <a:spcAft>
                <a:spcPts val="0"/>
              </a:spcAft>
              <a:buSzPts val="1100"/>
              <a:buFont typeface="Fira Sans"/>
              <a:buChar char="●"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Outline the specific needs of the users of the dataset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0" name="Google Shape;510;p19"/>
          <p:cNvSpPr txBox="1"/>
          <p:nvPr/>
        </p:nvSpPr>
        <p:spPr>
          <a:xfrm>
            <a:off x="2635563" y="11494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Industry Research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1" name="Google Shape;511;p19"/>
          <p:cNvSpPr txBox="1"/>
          <p:nvPr/>
        </p:nvSpPr>
        <p:spPr>
          <a:xfrm>
            <a:off x="2384726" y="1478275"/>
            <a:ext cx="2358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nature of fraud detection systems and common fraudulent behaviors.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2" name="Google Shape;512;p19"/>
          <p:cNvSpPr txBox="1"/>
          <p:nvPr/>
        </p:nvSpPr>
        <p:spPr>
          <a:xfrm>
            <a:off x="4502725" y="3714500"/>
            <a:ext cx="1765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Identify Data Requirements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3" name="Google Shape;513;p19"/>
          <p:cNvSpPr txBox="1"/>
          <p:nvPr/>
        </p:nvSpPr>
        <p:spPr>
          <a:xfrm>
            <a:off x="4108375" y="4297475"/>
            <a:ext cx="28746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"/>
              <a:buChar char="●"/>
            </a:pP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Removal of PII </a:t>
            </a:r>
            <a:endParaRPr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84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"/>
              <a:buChar char="●"/>
            </a:pP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Must contain a fraud label column </a:t>
            </a:r>
            <a:endParaRPr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" name="Google Shape;514;p19"/>
          <p:cNvSpPr txBox="1"/>
          <p:nvPr/>
        </p:nvSpPr>
        <p:spPr>
          <a:xfrm>
            <a:off x="6122675" y="1045975"/>
            <a:ext cx="23580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Kaggle Dataset Collection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5" name="Google Shape;515;p19"/>
          <p:cNvSpPr txBox="1"/>
          <p:nvPr/>
        </p:nvSpPr>
        <p:spPr>
          <a:xfrm>
            <a:off x="6275075" y="1515100"/>
            <a:ext cx="2719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●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offers one of the largest, most reputable collections of publicly available datasets.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21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"/>
              <a:buChar char="●"/>
            </a:pPr>
            <a:r>
              <a:rPr lang="en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Finalised 3 key sources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16" name="Google Shape;5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575" y="75175"/>
            <a:ext cx="482100" cy="48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7" name="Google Shape;517;p19"/>
          <p:cNvSpPr txBox="1"/>
          <p:nvPr/>
        </p:nvSpPr>
        <p:spPr>
          <a:xfrm>
            <a:off x="7205525" y="151375"/>
            <a:ext cx="158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Ninuri Mahagoda </a:t>
            </a:r>
            <a:endParaRPr b="1" i="1" sz="12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19"/>
          <p:cNvSpPr/>
          <p:nvPr/>
        </p:nvSpPr>
        <p:spPr>
          <a:xfrm>
            <a:off x="1162582" y="1415353"/>
            <a:ext cx="1003293" cy="1003323"/>
          </a:xfrm>
          <a:custGeom>
            <a:rect b="b" l="l" r="r" t="t"/>
            <a:pathLst>
              <a:path extrusionOk="0" h="32842" w="32841">
                <a:moveTo>
                  <a:pt x="16436" y="0"/>
                </a:moveTo>
                <a:cubicBezTo>
                  <a:pt x="7347" y="0"/>
                  <a:pt x="0" y="7348"/>
                  <a:pt x="0" y="16405"/>
                </a:cubicBezTo>
                <a:cubicBezTo>
                  <a:pt x="0" y="25462"/>
                  <a:pt x="7347" y="32841"/>
                  <a:pt x="16436" y="32841"/>
                </a:cubicBezTo>
                <a:cubicBezTo>
                  <a:pt x="25494" y="32841"/>
                  <a:pt x="32841" y="25462"/>
                  <a:pt x="32841" y="16405"/>
                </a:cubicBezTo>
                <a:cubicBezTo>
                  <a:pt x="32841" y="7348"/>
                  <a:pt x="25494" y="0"/>
                  <a:pt x="164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559" y="1511086"/>
            <a:ext cx="733253" cy="7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9"/>
          <p:cNvSpPr/>
          <p:nvPr/>
        </p:nvSpPr>
        <p:spPr>
          <a:xfrm>
            <a:off x="3029829" y="3372569"/>
            <a:ext cx="1002346" cy="1002346"/>
          </a:xfrm>
          <a:custGeom>
            <a:rect b="b" l="l" r="r" t="t"/>
            <a:pathLst>
              <a:path extrusionOk="0" h="32810" w="32810">
                <a:moveTo>
                  <a:pt x="16405" y="1"/>
                </a:moveTo>
                <a:cubicBezTo>
                  <a:pt x="7348" y="1"/>
                  <a:pt x="0" y="7348"/>
                  <a:pt x="0" y="16405"/>
                </a:cubicBezTo>
                <a:cubicBezTo>
                  <a:pt x="0" y="25462"/>
                  <a:pt x="7348" y="32810"/>
                  <a:pt x="16405" y="32810"/>
                </a:cubicBezTo>
                <a:cubicBezTo>
                  <a:pt x="25462" y="32810"/>
                  <a:pt x="32809" y="25462"/>
                  <a:pt x="32809" y="16405"/>
                </a:cubicBezTo>
                <a:cubicBezTo>
                  <a:pt x="32809" y="7348"/>
                  <a:pt x="25462" y="1"/>
                  <a:pt x="164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2673" y="3556075"/>
            <a:ext cx="651174" cy="6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9"/>
          <p:cNvSpPr/>
          <p:nvPr/>
        </p:nvSpPr>
        <p:spPr>
          <a:xfrm>
            <a:off x="4893196" y="1415353"/>
            <a:ext cx="1003323" cy="1003323"/>
          </a:xfrm>
          <a:custGeom>
            <a:rect b="b" l="l" r="r" t="t"/>
            <a:pathLst>
              <a:path extrusionOk="0" h="32842" w="32842">
                <a:moveTo>
                  <a:pt x="16437" y="0"/>
                </a:moveTo>
                <a:cubicBezTo>
                  <a:pt x="7348" y="0"/>
                  <a:pt x="1" y="7348"/>
                  <a:pt x="1" y="16405"/>
                </a:cubicBezTo>
                <a:cubicBezTo>
                  <a:pt x="1" y="25462"/>
                  <a:pt x="7348" y="32841"/>
                  <a:pt x="16437" y="32841"/>
                </a:cubicBezTo>
                <a:cubicBezTo>
                  <a:pt x="25495" y="32841"/>
                  <a:pt x="32842" y="25462"/>
                  <a:pt x="32842" y="16405"/>
                </a:cubicBezTo>
                <a:cubicBezTo>
                  <a:pt x="32842" y="7348"/>
                  <a:pt x="25495" y="0"/>
                  <a:pt x="16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350" y="1562463"/>
            <a:ext cx="733275" cy="7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9"/>
          <p:cNvSpPr/>
          <p:nvPr/>
        </p:nvSpPr>
        <p:spPr>
          <a:xfrm>
            <a:off x="6759495" y="3372569"/>
            <a:ext cx="1002346" cy="1002346"/>
          </a:xfrm>
          <a:custGeom>
            <a:rect b="b" l="l" r="r" t="t"/>
            <a:pathLst>
              <a:path extrusionOk="0" h="32810" w="32810">
                <a:moveTo>
                  <a:pt x="16405" y="1"/>
                </a:moveTo>
                <a:cubicBezTo>
                  <a:pt x="7348" y="1"/>
                  <a:pt x="1" y="7348"/>
                  <a:pt x="1" y="16405"/>
                </a:cubicBezTo>
                <a:cubicBezTo>
                  <a:pt x="1" y="25462"/>
                  <a:pt x="7348" y="32810"/>
                  <a:pt x="16405" y="32810"/>
                </a:cubicBezTo>
                <a:cubicBezTo>
                  <a:pt x="25463" y="32810"/>
                  <a:pt x="32810" y="25462"/>
                  <a:pt x="32810" y="16405"/>
                </a:cubicBezTo>
                <a:cubicBezTo>
                  <a:pt x="32810" y="7348"/>
                  <a:pt x="25463" y="1"/>
                  <a:pt x="1640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6800" y="3507113"/>
            <a:ext cx="733275" cy="7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0"/>
          <p:cNvSpPr txBox="1"/>
          <p:nvPr/>
        </p:nvSpPr>
        <p:spPr>
          <a:xfrm>
            <a:off x="860044" y="872929"/>
            <a:ext cx="25974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531" name="Google Shape;531;p20"/>
          <p:cNvSpPr txBox="1"/>
          <p:nvPr/>
        </p:nvSpPr>
        <p:spPr>
          <a:xfrm>
            <a:off x="710250" y="1828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Solution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2" name="Google Shape;532;p20"/>
          <p:cNvSpPr txBox="1"/>
          <p:nvPr/>
        </p:nvSpPr>
        <p:spPr>
          <a:xfrm>
            <a:off x="7239975" y="116775"/>
            <a:ext cx="217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Quoc Hung </a:t>
            </a: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Nguyen </a:t>
            </a:r>
            <a:endParaRPr b="1" i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9625" y="64575"/>
            <a:ext cx="473700" cy="47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4" name="Google Shape;5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53" y="615950"/>
            <a:ext cx="7723500" cy="437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0"/>
          <p:cNvSpPr txBox="1"/>
          <p:nvPr/>
        </p:nvSpPr>
        <p:spPr>
          <a:xfrm>
            <a:off x="6147625" y="2902425"/>
            <a:ext cx="21423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Unnormalised Web Application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6" name="Google Shape;536;p20"/>
          <p:cNvSpPr txBox="1"/>
          <p:nvPr/>
        </p:nvSpPr>
        <p:spPr>
          <a:xfrm>
            <a:off x="6223825" y="3796200"/>
            <a:ext cx="21423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Normalised Generative Model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7" name="Google Shape;537;p20"/>
          <p:cNvSpPr txBox="1"/>
          <p:nvPr/>
        </p:nvSpPr>
        <p:spPr>
          <a:xfrm>
            <a:off x="786450" y="982100"/>
            <a:ext cx="11574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Raw Data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8" name="Google Shape;538;p20"/>
          <p:cNvSpPr txBox="1"/>
          <p:nvPr/>
        </p:nvSpPr>
        <p:spPr>
          <a:xfrm>
            <a:off x="4081525" y="3069225"/>
            <a:ext cx="21423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Manages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Data Transformation Pipeline</a:t>
            </a:r>
            <a:endParaRPr b="1" sz="28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44" name="Google Shape;544;p21"/>
          <p:cNvGrpSpPr/>
          <p:nvPr/>
        </p:nvGrpSpPr>
        <p:grpSpPr>
          <a:xfrm>
            <a:off x="261375" y="1031075"/>
            <a:ext cx="1262400" cy="3823500"/>
            <a:chOff x="457200" y="1031225"/>
            <a:chExt cx="1262400" cy="3823500"/>
          </a:xfrm>
        </p:grpSpPr>
        <p:sp>
          <p:nvSpPr>
            <p:cNvPr id="545" name="Google Shape;545;p21"/>
            <p:cNvSpPr/>
            <p:nvPr/>
          </p:nvSpPr>
          <p:spPr>
            <a:xfrm>
              <a:off x="457200" y="1031225"/>
              <a:ext cx="1262400" cy="3823500"/>
            </a:xfrm>
            <a:prstGeom prst="rect">
              <a:avLst/>
            </a:prstGeom>
            <a:solidFill>
              <a:srgbClr val="F9F7E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6" name="Google Shape;546;p21"/>
            <p:cNvPicPr preferRelativeResize="0"/>
            <p:nvPr/>
          </p:nvPicPr>
          <p:blipFill rotWithShape="1">
            <a:blip r:embed="rId3">
              <a:alphaModFix/>
            </a:blip>
            <a:srcRect b="0" l="11588" r="12917" t="0"/>
            <a:stretch/>
          </p:blipFill>
          <p:spPr>
            <a:xfrm>
              <a:off x="551975" y="1171900"/>
              <a:ext cx="997025" cy="3599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" name="Google Shape;547;p21"/>
          <p:cNvSpPr/>
          <p:nvPr/>
        </p:nvSpPr>
        <p:spPr>
          <a:xfrm>
            <a:off x="1848250" y="2393900"/>
            <a:ext cx="1541100" cy="384000"/>
          </a:xfrm>
          <a:prstGeom prst="chevron">
            <a:avLst>
              <a:gd fmla="val 50000" name="adj"/>
            </a:avLst>
          </a:prstGeom>
          <a:solidFill>
            <a:srgbClr val="FFA6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1"/>
          <p:cNvSpPr/>
          <p:nvPr/>
        </p:nvSpPr>
        <p:spPr>
          <a:xfrm>
            <a:off x="3221673" y="2393900"/>
            <a:ext cx="1541100" cy="384000"/>
          </a:xfrm>
          <a:prstGeom prst="chevron">
            <a:avLst>
              <a:gd fmla="val 50000" name="adj"/>
            </a:avLst>
          </a:prstGeom>
          <a:solidFill>
            <a:srgbClr val="2228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1"/>
          <p:cNvSpPr/>
          <p:nvPr/>
        </p:nvSpPr>
        <p:spPr>
          <a:xfrm>
            <a:off x="4593088" y="2393900"/>
            <a:ext cx="1541100" cy="384000"/>
          </a:xfrm>
          <a:prstGeom prst="chevron">
            <a:avLst>
              <a:gd fmla="val 50000" name="adj"/>
            </a:avLst>
          </a:prstGeom>
          <a:solidFill>
            <a:srgbClr val="C4C4C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1"/>
          <p:cNvSpPr/>
          <p:nvPr/>
        </p:nvSpPr>
        <p:spPr>
          <a:xfrm>
            <a:off x="5972160" y="2393900"/>
            <a:ext cx="1541100" cy="384000"/>
          </a:xfrm>
          <a:prstGeom prst="chevron">
            <a:avLst>
              <a:gd fmla="val 50000" name="adj"/>
            </a:avLst>
          </a:prstGeom>
          <a:solidFill>
            <a:srgbClr val="3047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1"/>
          <p:cNvSpPr txBox="1"/>
          <p:nvPr/>
        </p:nvSpPr>
        <p:spPr>
          <a:xfrm>
            <a:off x="1920750" y="2927451"/>
            <a:ext cx="1239000" cy="1927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Missing values handled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Columns renamed using camelCase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Standardisation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2" name="Google Shape;552;p21"/>
          <p:cNvSpPr txBox="1"/>
          <p:nvPr/>
        </p:nvSpPr>
        <p:spPr>
          <a:xfrm>
            <a:off x="3332525" y="2928701"/>
            <a:ext cx="1239000" cy="1927200"/>
          </a:xfrm>
          <a:prstGeom prst="rect">
            <a:avLst/>
          </a:prstGeom>
          <a:noFill/>
          <a:ln cap="flat" cmpd="sng" w="19050">
            <a:solidFill>
              <a:srgbClr val="2A3F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21"/>
          <p:cNvSpPr txBox="1"/>
          <p:nvPr/>
        </p:nvSpPr>
        <p:spPr>
          <a:xfrm>
            <a:off x="4727950" y="2928701"/>
            <a:ext cx="1239000" cy="1927200"/>
          </a:xfrm>
          <a:prstGeom prst="rect">
            <a:avLst/>
          </a:prstGeom>
          <a:noFill/>
          <a:ln cap="flat" cmpd="sng" w="19050">
            <a:solidFill>
              <a:srgbClr val="AFAF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4" name="Google Shape;554;p21"/>
          <p:cNvSpPr txBox="1"/>
          <p:nvPr/>
        </p:nvSpPr>
        <p:spPr>
          <a:xfrm>
            <a:off x="6123375" y="2927451"/>
            <a:ext cx="1239000" cy="1927200"/>
          </a:xfrm>
          <a:prstGeom prst="rect">
            <a:avLst/>
          </a:prstGeom>
          <a:noFill/>
          <a:ln cap="flat" cmpd="sng" w="19050">
            <a:solidFill>
              <a:srgbClr val="3047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 Raw datasets and 2 synthesised datasets merged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Contains an index and a fraud column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Dataset consists of 20,877 rows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555" name="Google Shape;555;p21"/>
          <p:cNvGrpSpPr/>
          <p:nvPr/>
        </p:nvGrpSpPr>
        <p:grpSpPr>
          <a:xfrm>
            <a:off x="1754597" y="1072575"/>
            <a:ext cx="5758748" cy="1106899"/>
            <a:chOff x="1914800" y="1205100"/>
            <a:chExt cx="6307500" cy="1267200"/>
          </a:xfrm>
        </p:grpSpPr>
        <p:sp>
          <p:nvSpPr>
            <p:cNvPr id="556" name="Google Shape;556;p21"/>
            <p:cNvSpPr/>
            <p:nvPr/>
          </p:nvSpPr>
          <p:spPr>
            <a:xfrm rot="5400000">
              <a:off x="4434950" y="-1315050"/>
              <a:ext cx="1267200" cy="6307500"/>
            </a:xfrm>
            <a:prstGeom prst="can">
              <a:avLst>
                <a:gd fmla="val 25000" name="adj"/>
              </a:avLst>
            </a:prstGeom>
            <a:solidFill>
              <a:srgbClr val="F9F7E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7" name="Google Shape;55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63175" y="1353627"/>
              <a:ext cx="5477451" cy="991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" name="Google Shape;558;p21"/>
          <p:cNvGrpSpPr/>
          <p:nvPr/>
        </p:nvGrpSpPr>
        <p:grpSpPr>
          <a:xfrm>
            <a:off x="7841075" y="2081900"/>
            <a:ext cx="1023000" cy="1008000"/>
            <a:chOff x="7909425" y="2088950"/>
            <a:chExt cx="1023000" cy="1008000"/>
          </a:xfrm>
        </p:grpSpPr>
        <p:sp>
          <p:nvSpPr>
            <p:cNvPr id="559" name="Google Shape;559;p21"/>
            <p:cNvSpPr/>
            <p:nvPr/>
          </p:nvSpPr>
          <p:spPr>
            <a:xfrm>
              <a:off x="7909425" y="2088950"/>
              <a:ext cx="1023000" cy="1008000"/>
            </a:xfrm>
            <a:prstGeom prst="rect">
              <a:avLst/>
            </a:prstGeom>
            <a:solidFill>
              <a:srgbClr val="F9F7E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0" name="Google Shape;560;p21"/>
            <p:cNvPicPr preferRelativeResize="0"/>
            <p:nvPr/>
          </p:nvPicPr>
          <p:blipFill rotWithShape="1">
            <a:blip r:embed="rId5">
              <a:alphaModFix/>
            </a:blip>
            <a:srcRect b="0" l="9000" r="9473" t="-5965"/>
            <a:stretch/>
          </p:blipFill>
          <p:spPr>
            <a:xfrm>
              <a:off x="7963873" y="2099925"/>
              <a:ext cx="914115" cy="943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1" name="Google Shape;561;p21"/>
          <p:cNvSpPr txBox="1"/>
          <p:nvPr/>
        </p:nvSpPr>
        <p:spPr>
          <a:xfrm>
            <a:off x="2108775" y="2406425"/>
            <a:ext cx="12237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CLEANING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21"/>
          <p:cNvSpPr txBox="1"/>
          <p:nvPr/>
        </p:nvSpPr>
        <p:spPr>
          <a:xfrm>
            <a:off x="3461163" y="2393888"/>
            <a:ext cx="12237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ENRICHING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21"/>
          <p:cNvSpPr txBox="1"/>
          <p:nvPr/>
        </p:nvSpPr>
        <p:spPr>
          <a:xfrm>
            <a:off x="4762775" y="2393900"/>
            <a:ext cx="14016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SYNTHESISING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21"/>
          <p:cNvSpPr txBox="1"/>
          <p:nvPr/>
        </p:nvSpPr>
        <p:spPr>
          <a:xfrm>
            <a:off x="6203475" y="2393900"/>
            <a:ext cx="12237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MERGING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21"/>
          <p:cNvSpPr txBox="1"/>
          <p:nvPr/>
        </p:nvSpPr>
        <p:spPr>
          <a:xfrm>
            <a:off x="349950" y="652600"/>
            <a:ext cx="1023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RAW DATA</a:t>
            </a:r>
            <a:endParaRPr b="1"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6" name="Google Shape;566;p21"/>
          <p:cNvSpPr txBox="1"/>
          <p:nvPr/>
        </p:nvSpPr>
        <p:spPr>
          <a:xfrm>
            <a:off x="7810175" y="1452850"/>
            <a:ext cx="1118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PROCESSED DATASET</a:t>
            </a:r>
            <a:endParaRPr b="1"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7" name="Google Shape;567;p21"/>
          <p:cNvSpPr txBox="1"/>
          <p:nvPr/>
        </p:nvSpPr>
        <p:spPr>
          <a:xfrm>
            <a:off x="6864575" y="118375"/>
            <a:ext cx="221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Aasnayem Chowdhury </a:t>
            </a:r>
            <a:endParaRPr b="1" i="1" sz="1200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8" name="Google Shape;568;p21"/>
          <p:cNvPicPr preferRelativeResize="0"/>
          <p:nvPr/>
        </p:nvPicPr>
        <p:blipFill rotWithShape="1">
          <a:blip r:embed="rId6">
            <a:alphaModFix/>
          </a:blip>
          <a:srcRect b="0" l="10747" r="13774" t="0"/>
          <a:stretch/>
        </p:blipFill>
        <p:spPr>
          <a:xfrm>
            <a:off x="8560236" y="87025"/>
            <a:ext cx="514500" cy="512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69" name="Google Shape;569;p21"/>
          <p:cNvCxnSpPr>
            <a:endCxn id="557" idx="1"/>
          </p:cNvCxnSpPr>
          <p:nvPr/>
        </p:nvCxnSpPr>
        <p:spPr>
          <a:xfrm flipH="1" rot="10800000">
            <a:off x="1352663" y="1635241"/>
            <a:ext cx="720000" cy="23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21"/>
          <p:cNvCxnSpPr>
            <a:endCxn id="560" idx="0"/>
          </p:cNvCxnSpPr>
          <p:nvPr/>
        </p:nvCxnSpPr>
        <p:spPr>
          <a:xfrm>
            <a:off x="7073680" y="1635375"/>
            <a:ext cx="1278900" cy="45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21"/>
          <p:cNvSpPr txBox="1"/>
          <p:nvPr/>
        </p:nvSpPr>
        <p:spPr>
          <a:xfrm>
            <a:off x="3300275" y="2927450"/>
            <a:ext cx="13494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Column creations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Unwanted columns dropped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Conversion of categorical columns to numeric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2" name="Google Shape;572;p21"/>
          <p:cNvSpPr txBox="1"/>
          <p:nvPr/>
        </p:nvSpPr>
        <p:spPr>
          <a:xfrm>
            <a:off x="4707150" y="2928700"/>
            <a:ext cx="1349400" cy="1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Two synthesisation methods used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1.Remapping and Random Sampling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CTGAN (Generative Adversarial Network)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